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8"/>
  </p:notesMasterIdLst>
  <p:sldIdLst>
    <p:sldId id="261" r:id="rId5"/>
    <p:sldId id="279" r:id="rId6"/>
    <p:sldId id="259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2AD1FA2-94ED-ED19-D5C7-0CA8C2BFA012}" v="156" dt="2025-09-18T21:09:19.556"/>
    <p1510:client id="{40965678-564B-54A9-52B5-67ECA0E4B3A6}" v="62" dt="2025-09-19T02:20:30.918"/>
    <p1510:client id="{627BC073-450F-6382-FD6F-69A9E3E95D10}" v="34" dt="2025-09-19T10:48:33.883"/>
    <p1510:client id="{72909A64-F0E3-3BC8-0942-5F7FEC55C933}" v="10" dt="2025-09-19T02:51:27.055"/>
    <p1510:client id="{F2D12B83-50AA-C638-A98C-9BE1845D63C4}" v="1" dt="2025-09-19T12:06:47.194"/>
    <p1510:client id="{F374F5D8-EE68-0FBC-B7E6-3B6C013F0EB7}" v="42" dt="2025-09-19T02:59:09.950"/>
    <p1510:client id="{F903FD40-E938-46C4-BA1D-4AA1A5784936}" v="1" dt="2025-09-19T09:59:07.41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hul Thipparthi" userId="S::rahul.t@c2stechs.com::b523a8b7-d9a5-4252-b890-844d3194f090" providerId="AD" clId="Web-{627BC073-450F-6382-FD6F-69A9E3E95D10}"/>
    <pc:docChg chg="modSld">
      <pc:chgData name="Rahul Thipparthi" userId="S::rahul.t@c2stechs.com::b523a8b7-d9a5-4252-b890-844d3194f090" providerId="AD" clId="Web-{627BC073-450F-6382-FD6F-69A9E3E95D10}" dt="2025-09-19T10:48:31.289" v="24" actId="20577"/>
      <pc:docMkLst>
        <pc:docMk/>
      </pc:docMkLst>
      <pc:sldChg chg="modSp">
        <pc:chgData name="Rahul Thipparthi" userId="S::rahul.t@c2stechs.com::b523a8b7-d9a5-4252-b890-844d3194f090" providerId="AD" clId="Web-{627BC073-450F-6382-FD6F-69A9E3E95D10}" dt="2025-09-19T10:48:31.289" v="24" actId="20577"/>
        <pc:sldMkLst>
          <pc:docMk/>
          <pc:sldMk cId="3124120327" sldId="279"/>
        </pc:sldMkLst>
        <pc:spChg chg="mod">
          <ac:chgData name="Rahul Thipparthi" userId="S::rahul.t@c2stechs.com::b523a8b7-d9a5-4252-b890-844d3194f090" providerId="AD" clId="Web-{627BC073-450F-6382-FD6F-69A9E3E95D10}" dt="2025-09-19T10:48:31.289" v="24" actId="20577"/>
          <ac:spMkLst>
            <pc:docMk/>
            <pc:sldMk cId="3124120327" sldId="279"/>
            <ac:spMk id="17" creationId="{1EF57D7A-1EC3-F678-1B56-E29C7CA21E90}"/>
          </ac:spMkLst>
        </pc:spChg>
        <pc:spChg chg="mod">
          <ac:chgData name="Rahul Thipparthi" userId="S::rahul.t@c2stechs.com::b523a8b7-d9a5-4252-b890-844d3194f090" providerId="AD" clId="Web-{627BC073-450F-6382-FD6F-69A9E3E95D10}" dt="2025-09-19T10:47:42.444" v="16" actId="20577"/>
          <ac:spMkLst>
            <pc:docMk/>
            <pc:sldMk cId="3124120327" sldId="279"/>
            <ac:spMk id="22" creationId="{F2650E88-2682-255D-1F3D-738572C43A4E}"/>
          </ac:spMkLst>
        </pc:spChg>
        <pc:grpChg chg="mod">
          <ac:chgData name="Rahul Thipparthi" userId="S::rahul.t@c2stechs.com::b523a8b7-d9a5-4252-b890-844d3194f090" providerId="AD" clId="Web-{627BC073-450F-6382-FD6F-69A9E3E95D10}" dt="2025-09-19T10:48:16.085" v="19" actId="14100"/>
          <ac:grpSpMkLst>
            <pc:docMk/>
            <pc:sldMk cId="3124120327" sldId="279"/>
            <ac:grpSpMk id="7" creationId="{4623AC08-BE8C-3348-E9D4-DB803D422B3A}"/>
          </ac:grpSpMkLst>
        </pc:grpChg>
      </pc:sldChg>
    </pc:docChg>
  </pc:docChgLst>
  <pc:docChgLst>
    <pc:chgData name="Sucharitha Komati" userId="S::sucharitha.k@c2stechs.com::8ad808d5-dcc6-4696-9603-3b83059d4e13" providerId="AD" clId="Web-{40965678-564B-54A9-52B5-67ECA0E4B3A6}"/>
    <pc:docChg chg="modSld">
      <pc:chgData name="Sucharitha Komati" userId="S::sucharitha.k@c2stechs.com::8ad808d5-dcc6-4696-9603-3b83059d4e13" providerId="AD" clId="Web-{40965678-564B-54A9-52B5-67ECA0E4B3A6}" dt="2025-09-19T02:22:34.825" v="249" actId="20577"/>
      <pc:docMkLst>
        <pc:docMk/>
      </pc:docMkLst>
      <pc:sldChg chg="addSp modSp">
        <pc:chgData name="Sucharitha Komati" userId="S::sucharitha.k@c2stechs.com::8ad808d5-dcc6-4696-9603-3b83059d4e13" providerId="AD" clId="Web-{40965678-564B-54A9-52B5-67ECA0E4B3A6}" dt="2025-09-19T02:22:34.825" v="249" actId="20577"/>
        <pc:sldMkLst>
          <pc:docMk/>
          <pc:sldMk cId="2156337131" sldId="259"/>
        </pc:sldMkLst>
        <pc:spChg chg="add mod">
          <ac:chgData name="Sucharitha Komati" userId="S::sucharitha.k@c2stechs.com::8ad808d5-dcc6-4696-9603-3b83059d4e13" providerId="AD" clId="Web-{40965678-564B-54A9-52B5-67ECA0E4B3A6}" dt="2025-09-18T21:24:48.559" v="31" actId="20577"/>
          <ac:spMkLst>
            <pc:docMk/>
            <pc:sldMk cId="2156337131" sldId="259"/>
            <ac:spMk id="56" creationId="{5025ECD2-70B1-6846-CAF6-81154C6785E4}"/>
          </ac:spMkLst>
        </pc:spChg>
        <pc:graphicFrameChg chg="mod modGraphic">
          <ac:chgData name="Sucharitha Komati" userId="S::sucharitha.k@c2stechs.com::8ad808d5-dcc6-4696-9603-3b83059d4e13" providerId="AD" clId="Web-{40965678-564B-54A9-52B5-67ECA0E4B3A6}" dt="2025-09-19T02:22:34.825" v="249" actId="20577"/>
          <ac:graphicFrameMkLst>
            <pc:docMk/>
            <pc:sldMk cId="2156337131" sldId="259"/>
            <ac:graphicFrameMk id="12" creationId="{62C3CE4F-A0B7-585D-A897-176175CE6EDE}"/>
          </ac:graphicFrameMkLst>
        </pc:graphicFrameChg>
      </pc:sldChg>
      <pc:sldChg chg="modSp">
        <pc:chgData name="Sucharitha Komati" userId="S::sucharitha.k@c2stechs.com::8ad808d5-dcc6-4696-9603-3b83059d4e13" providerId="AD" clId="Web-{40965678-564B-54A9-52B5-67ECA0E4B3A6}" dt="2025-09-18T21:32:09.693" v="63" actId="1076"/>
        <pc:sldMkLst>
          <pc:docMk/>
          <pc:sldMk cId="1337192207" sldId="261"/>
        </pc:sldMkLst>
        <pc:picChg chg="mod">
          <ac:chgData name="Sucharitha Komati" userId="S::sucharitha.k@c2stechs.com::8ad808d5-dcc6-4696-9603-3b83059d4e13" providerId="AD" clId="Web-{40965678-564B-54A9-52B5-67ECA0E4B3A6}" dt="2025-09-18T21:32:09.693" v="63" actId="1076"/>
          <ac:picMkLst>
            <pc:docMk/>
            <pc:sldMk cId="1337192207" sldId="261"/>
            <ac:picMk id="5" creationId="{525AE681-57C0-4C44-9E88-A16CDA016EB3}"/>
          </ac:picMkLst>
        </pc:picChg>
      </pc:sldChg>
    </pc:docChg>
  </pc:docChgLst>
  <pc:docChgLst>
    <pc:chgData name="Sucharitha Komati" userId="S::sucharitha.k@c2stechs.com::8ad808d5-dcc6-4696-9603-3b83059d4e13" providerId="AD" clId="Web-{F374F5D8-EE68-0FBC-B7E6-3B6C013F0EB7}"/>
    <pc:docChg chg="modSld">
      <pc:chgData name="Sucharitha Komati" userId="S::sucharitha.k@c2stechs.com::8ad808d5-dcc6-4696-9603-3b83059d4e13" providerId="AD" clId="Web-{F374F5D8-EE68-0FBC-B7E6-3B6C013F0EB7}" dt="2025-09-19T02:59:09.950" v="233"/>
      <pc:docMkLst>
        <pc:docMk/>
      </pc:docMkLst>
      <pc:sldChg chg="addSp delSp modSp">
        <pc:chgData name="Sucharitha Komati" userId="S::sucharitha.k@c2stechs.com::8ad808d5-dcc6-4696-9603-3b83059d4e13" providerId="AD" clId="Web-{F374F5D8-EE68-0FBC-B7E6-3B6C013F0EB7}" dt="2025-09-19T02:59:09.950" v="233"/>
        <pc:sldMkLst>
          <pc:docMk/>
          <pc:sldMk cId="2156337131" sldId="259"/>
        </pc:sldMkLst>
        <pc:spChg chg="mod">
          <ac:chgData name="Sucharitha Komati" userId="S::sucharitha.k@c2stechs.com::8ad808d5-dcc6-4696-9603-3b83059d4e13" providerId="AD" clId="Web-{F374F5D8-EE68-0FBC-B7E6-3B6C013F0EB7}" dt="2025-09-19T02:32:00.902" v="75" actId="1076"/>
          <ac:spMkLst>
            <pc:docMk/>
            <pc:sldMk cId="2156337131" sldId="259"/>
            <ac:spMk id="3" creationId="{7073763D-6D53-8623-FC92-F382E133DB82}"/>
          </ac:spMkLst>
        </pc:spChg>
        <pc:spChg chg="add del mod">
          <ac:chgData name="Sucharitha Komati" userId="S::sucharitha.k@c2stechs.com::8ad808d5-dcc6-4696-9603-3b83059d4e13" providerId="AD" clId="Web-{F374F5D8-EE68-0FBC-B7E6-3B6C013F0EB7}" dt="2025-09-19T02:40:47.773" v="191"/>
          <ac:spMkLst>
            <pc:docMk/>
            <pc:sldMk cId="2156337131" sldId="259"/>
            <ac:spMk id="7309" creationId="{2E013EC3-076A-483C-6571-572F3FDCFB7D}"/>
          </ac:spMkLst>
        </pc:spChg>
        <pc:graphicFrameChg chg="mod modGraphic">
          <ac:chgData name="Sucharitha Komati" userId="S::sucharitha.k@c2stechs.com::8ad808d5-dcc6-4696-9603-3b83059d4e13" providerId="AD" clId="Web-{F374F5D8-EE68-0FBC-B7E6-3B6C013F0EB7}" dt="2025-09-19T02:59:04.278" v="232"/>
          <ac:graphicFrameMkLst>
            <pc:docMk/>
            <pc:sldMk cId="2156337131" sldId="259"/>
            <ac:graphicFrameMk id="12" creationId="{62C3CE4F-A0B7-585D-A897-176175CE6EDE}"/>
          </ac:graphicFrameMkLst>
        </pc:graphicFrameChg>
        <pc:graphicFrameChg chg="add del mod modGraphic">
          <ac:chgData name="Sucharitha Komati" userId="S::sucharitha.k@c2stechs.com::8ad808d5-dcc6-4696-9603-3b83059d4e13" providerId="AD" clId="Web-{F374F5D8-EE68-0FBC-B7E6-3B6C013F0EB7}" dt="2025-09-19T02:59:09.950" v="233"/>
          <ac:graphicFrameMkLst>
            <pc:docMk/>
            <pc:sldMk cId="2156337131" sldId="259"/>
            <ac:graphicFrameMk id="16" creationId="{5A6DE7AC-BBDA-B524-BC4A-1376757A068C}"/>
          </ac:graphicFrameMkLst>
        </pc:graphicFrameChg>
        <pc:graphicFrameChg chg="mod modGraphic">
          <ac:chgData name="Sucharitha Komati" userId="S::sucharitha.k@c2stechs.com::8ad808d5-dcc6-4696-9603-3b83059d4e13" providerId="AD" clId="Web-{F374F5D8-EE68-0FBC-B7E6-3B6C013F0EB7}" dt="2025-09-19T02:43:46.713" v="212" actId="20577"/>
          <ac:graphicFrameMkLst>
            <pc:docMk/>
            <pc:sldMk cId="2156337131" sldId="259"/>
            <ac:graphicFrameMk id="17" creationId="{85F960CE-3BDA-3982-C069-C8F3F700BDC6}"/>
          </ac:graphicFrameMkLst>
        </pc:graphicFrameChg>
        <pc:graphicFrameChg chg="mod modGraphic">
          <ac:chgData name="Sucharitha Komati" userId="S::sucharitha.k@c2stechs.com::8ad808d5-dcc6-4696-9603-3b83059d4e13" providerId="AD" clId="Web-{F374F5D8-EE68-0FBC-B7E6-3B6C013F0EB7}" dt="2025-09-19T02:43:36.916" v="210" actId="20577"/>
          <ac:graphicFrameMkLst>
            <pc:docMk/>
            <pc:sldMk cId="2156337131" sldId="259"/>
            <ac:graphicFrameMk id="18" creationId="{987D8FB2-9877-25E3-F022-8138D290E9D4}"/>
          </ac:graphicFrameMkLst>
        </pc:graphicFrameChg>
      </pc:sldChg>
    </pc:docChg>
  </pc:docChgLst>
  <pc:docChgLst>
    <pc:chgData name="Sucharitha Komati" userId="S::sucharitha.k@c2stechs.com::8ad808d5-dcc6-4696-9603-3b83059d4e13" providerId="AD" clId="Web-{32AD1FA2-94ED-ED19-D5C7-0CA8C2BFA012}"/>
    <pc:docChg chg="modSld">
      <pc:chgData name="Sucharitha Komati" userId="S::sucharitha.k@c2stechs.com::8ad808d5-dcc6-4696-9603-3b83059d4e13" providerId="AD" clId="Web-{32AD1FA2-94ED-ED19-D5C7-0CA8C2BFA012}" dt="2025-09-18T21:09:19.556" v="163"/>
      <pc:docMkLst>
        <pc:docMk/>
      </pc:docMkLst>
      <pc:sldChg chg="modSp">
        <pc:chgData name="Sucharitha Komati" userId="S::sucharitha.k@c2stechs.com::8ad808d5-dcc6-4696-9603-3b83059d4e13" providerId="AD" clId="Web-{32AD1FA2-94ED-ED19-D5C7-0CA8C2BFA012}" dt="2025-09-18T21:06:37.096" v="7" actId="14100"/>
        <pc:sldMkLst>
          <pc:docMk/>
          <pc:sldMk cId="2156337131" sldId="259"/>
        </pc:sldMkLst>
        <pc:graphicFrameChg chg="mod modGraphic">
          <ac:chgData name="Sucharitha Komati" userId="S::sucharitha.k@c2stechs.com::8ad808d5-dcc6-4696-9603-3b83059d4e13" providerId="AD" clId="Web-{32AD1FA2-94ED-ED19-D5C7-0CA8C2BFA012}" dt="2025-09-18T21:06:37.096" v="7" actId="14100"/>
          <ac:graphicFrameMkLst>
            <pc:docMk/>
            <pc:sldMk cId="2156337131" sldId="259"/>
            <ac:graphicFrameMk id="8" creationId="{3A10B119-29E0-5C9D-99CE-E8E8F42E109E}"/>
          </ac:graphicFrameMkLst>
        </pc:graphicFrameChg>
      </pc:sldChg>
      <pc:sldChg chg="addSp delSp modSp">
        <pc:chgData name="Sucharitha Komati" userId="S::sucharitha.k@c2stechs.com::8ad808d5-dcc6-4696-9603-3b83059d4e13" providerId="AD" clId="Web-{32AD1FA2-94ED-ED19-D5C7-0CA8C2BFA012}" dt="2025-09-18T21:09:19.556" v="163"/>
        <pc:sldMkLst>
          <pc:docMk/>
          <pc:sldMk cId="3124120327" sldId="279"/>
        </pc:sldMkLst>
        <pc:spChg chg="add del mod modVis">
          <ac:chgData name="Sucharitha Komati" userId="S::sucharitha.k@c2stechs.com::8ad808d5-dcc6-4696-9603-3b83059d4e13" providerId="AD" clId="Web-{32AD1FA2-94ED-ED19-D5C7-0CA8C2BFA012}" dt="2025-09-18T21:09:19.556" v="163"/>
          <ac:spMkLst>
            <pc:docMk/>
            <pc:sldMk cId="3124120327" sldId="279"/>
            <ac:spMk id="2" creationId="{D0A8E552-841C-DE46-B2EF-04E82A0A5165}"/>
          </ac:spMkLst>
        </pc:spChg>
        <pc:spChg chg="mod modVis">
          <ac:chgData name="Sucharitha Komati" userId="S::sucharitha.k@c2stechs.com::8ad808d5-dcc6-4696-9603-3b83059d4e13" providerId="AD" clId="Web-{32AD1FA2-94ED-ED19-D5C7-0CA8C2BFA012}" dt="2025-09-18T21:09:12.665" v="137"/>
          <ac:spMkLst>
            <pc:docMk/>
            <pc:sldMk cId="3124120327" sldId="279"/>
            <ac:spMk id="3" creationId="{177D97B6-4A20-40FB-7F89-EF3308787398}"/>
          </ac:spMkLst>
        </pc:spChg>
        <pc:spChg chg="mod modVis">
          <ac:chgData name="Sucharitha Komati" userId="S::sucharitha.k@c2stechs.com::8ad808d5-dcc6-4696-9603-3b83059d4e13" providerId="AD" clId="Web-{32AD1FA2-94ED-ED19-D5C7-0CA8C2BFA012}" dt="2025-09-18T21:09:12.665" v="122"/>
          <ac:spMkLst>
            <pc:docMk/>
            <pc:sldMk cId="3124120327" sldId="279"/>
            <ac:spMk id="4" creationId="{33E2BDC5-9D16-FFA5-271C-46FDC7134D70}"/>
          </ac:spMkLst>
        </pc:spChg>
        <pc:spChg chg="mod modVis">
          <ac:chgData name="Sucharitha Komati" userId="S::sucharitha.k@c2stechs.com::8ad808d5-dcc6-4696-9603-3b83059d4e13" providerId="AD" clId="Web-{32AD1FA2-94ED-ED19-D5C7-0CA8C2BFA012}" dt="2025-09-18T21:09:12.665" v="127"/>
          <ac:spMkLst>
            <pc:docMk/>
            <pc:sldMk cId="3124120327" sldId="279"/>
            <ac:spMk id="5" creationId="{F9ABD766-ADD8-7EBB-2882-EC0F7682B50B}"/>
          </ac:spMkLst>
        </pc:spChg>
        <pc:spChg chg="mod modVis">
          <ac:chgData name="Sucharitha Komati" userId="S::sucharitha.k@c2stechs.com::8ad808d5-dcc6-4696-9603-3b83059d4e13" providerId="AD" clId="Web-{32AD1FA2-94ED-ED19-D5C7-0CA8C2BFA012}" dt="2025-09-18T21:09:12.649" v="94"/>
          <ac:spMkLst>
            <pc:docMk/>
            <pc:sldMk cId="3124120327" sldId="279"/>
            <ac:spMk id="6" creationId="{88185832-7136-09AE-516A-2E6FAF4FAF15}"/>
          </ac:spMkLst>
        </pc:spChg>
        <pc:spChg chg="mod modVis">
          <ac:chgData name="Sucharitha Komati" userId="S::sucharitha.k@c2stechs.com::8ad808d5-dcc6-4696-9603-3b83059d4e13" providerId="AD" clId="Web-{32AD1FA2-94ED-ED19-D5C7-0CA8C2BFA012}" dt="2025-09-18T21:09:12.649" v="89"/>
          <ac:spMkLst>
            <pc:docMk/>
            <pc:sldMk cId="3124120327" sldId="279"/>
            <ac:spMk id="9" creationId="{E325C0B0-721A-23B2-4224-88ACBAEE11D7}"/>
          </ac:spMkLst>
        </pc:spChg>
        <pc:spChg chg="mod modVis">
          <ac:chgData name="Sucharitha Komati" userId="S::sucharitha.k@c2stechs.com::8ad808d5-dcc6-4696-9603-3b83059d4e13" providerId="AD" clId="Web-{32AD1FA2-94ED-ED19-D5C7-0CA8C2BFA012}" dt="2025-09-18T21:09:12.665" v="160"/>
          <ac:spMkLst>
            <pc:docMk/>
            <pc:sldMk cId="3124120327" sldId="279"/>
            <ac:spMk id="11" creationId="{524596FA-6566-3B22-D7F6-AB9FA1AE4F3C}"/>
          </ac:spMkLst>
        </pc:spChg>
        <pc:spChg chg="mod modVis">
          <ac:chgData name="Sucharitha Komati" userId="S::sucharitha.k@c2stechs.com::8ad808d5-dcc6-4696-9603-3b83059d4e13" providerId="AD" clId="Web-{32AD1FA2-94ED-ED19-D5C7-0CA8C2BFA012}" dt="2025-09-18T21:09:12.665" v="159"/>
          <ac:spMkLst>
            <pc:docMk/>
            <pc:sldMk cId="3124120327" sldId="279"/>
            <ac:spMk id="12" creationId="{26E928B2-EA02-9C5D-2F3B-01267F2FC2CE}"/>
          </ac:spMkLst>
        </pc:spChg>
        <pc:spChg chg="mod modVis">
          <ac:chgData name="Sucharitha Komati" userId="S::sucharitha.k@c2stechs.com::8ad808d5-dcc6-4696-9603-3b83059d4e13" providerId="AD" clId="Web-{32AD1FA2-94ED-ED19-D5C7-0CA8C2BFA012}" dt="2025-09-18T21:09:12.649" v="93"/>
          <ac:spMkLst>
            <pc:docMk/>
            <pc:sldMk cId="3124120327" sldId="279"/>
            <ac:spMk id="13" creationId="{B62A08BD-D4EE-8701-3883-7FBBA6ED9FD3}"/>
          </ac:spMkLst>
        </pc:spChg>
        <pc:spChg chg="mod modVis">
          <ac:chgData name="Sucharitha Komati" userId="S::sucharitha.k@c2stechs.com::8ad808d5-dcc6-4696-9603-3b83059d4e13" providerId="AD" clId="Web-{32AD1FA2-94ED-ED19-D5C7-0CA8C2BFA012}" dt="2025-09-18T21:09:12.665" v="125"/>
          <ac:spMkLst>
            <pc:docMk/>
            <pc:sldMk cId="3124120327" sldId="279"/>
            <ac:spMk id="14" creationId="{CA0D8AB4-0068-A7E8-C624-4957C5B9C60E}"/>
          </ac:spMkLst>
        </pc:spChg>
        <pc:spChg chg="mod modVis">
          <ac:chgData name="Sucharitha Komati" userId="S::sucharitha.k@c2stechs.com::8ad808d5-dcc6-4696-9603-3b83059d4e13" providerId="AD" clId="Web-{32AD1FA2-94ED-ED19-D5C7-0CA8C2BFA012}" dt="2025-09-18T21:09:12.665" v="158"/>
          <ac:spMkLst>
            <pc:docMk/>
            <pc:sldMk cId="3124120327" sldId="279"/>
            <ac:spMk id="16" creationId="{C920E697-D74D-6721-156D-77E17A68AEB4}"/>
          </ac:spMkLst>
        </pc:spChg>
        <pc:spChg chg="mod modVis">
          <ac:chgData name="Sucharitha Komati" userId="S::sucharitha.k@c2stechs.com::8ad808d5-dcc6-4696-9603-3b83059d4e13" providerId="AD" clId="Web-{32AD1FA2-94ED-ED19-D5C7-0CA8C2BFA012}" dt="2025-09-18T21:09:12.665" v="126"/>
          <ac:spMkLst>
            <pc:docMk/>
            <pc:sldMk cId="3124120327" sldId="279"/>
            <ac:spMk id="17" creationId="{1EF57D7A-1EC3-F678-1B56-E29C7CA21E90}"/>
          </ac:spMkLst>
        </pc:spChg>
        <pc:spChg chg="mod modVis">
          <ac:chgData name="Sucharitha Komati" userId="S::sucharitha.k@c2stechs.com::8ad808d5-dcc6-4696-9603-3b83059d4e13" providerId="AD" clId="Web-{32AD1FA2-94ED-ED19-D5C7-0CA8C2BFA012}" dt="2025-09-18T21:09:12.665" v="114"/>
          <ac:spMkLst>
            <pc:docMk/>
            <pc:sldMk cId="3124120327" sldId="279"/>
            <ac:spMk id="19" creationId="{ECBE0F63-BAB4-B3E6-F087-2C1CF3FD721C}"/>
          </ac:spMkLst>
        </pc:spChg>
        <pc:spChg chg="mod modVis">
          <ac:chgData name="Sucharitha Komati" userId="S::sucharitha.k@c2stechs.com::8ad808d5-dcc6-4696-9603-3b83059d4e13" providerId="AD" clId="Web-{32AD1FA2-94ED-ED19-D5C7-0CA8C2BFA012}" dt="2025-09-18T21:09:12.665" v="112"/>
          <ac:spMkLst>
            <pc:docMk/>
            <pc:sldMk cId="3124120327" sldId="279"/>
            <ac:spMk id="20" creationId="{048BB769-01EE-34F5-29F3-AF02FEF3092F}"/>
          </ac:spMkLst>
        </pc:spChg>
        <pc:spChg chg="mod modVis">
          <ac:chgData name="Sucharitha Komati" userId="S::sucharitha.k@c2stechs.com::8ad808d5-dcc6-4696-9603-3b83059d4e13" providerId="AD" clId="Web-{32AD1FA2-94ED-ED19-D5C7-0CA8C2BFA012}" dt="2025-09-18T21:09:12.665" v="134"/>
          <ac:spMkLst>
            <pc:docMk/>
            <pc:sldMk cId="3124120327" sldId="279"/>
            <ac:spMk id="21" creationId="{27DF862D-33B1-9CD9-FA3F-692B4776A888}"/>
          </ac:spMkLst>
        </pc:spChg>
        <pc:spChg chg="mod modVis">
          <ac:chgData name="Sucharitha Komati" userId="S::sucharitha.k@c2stechs.com::8ad808d5-dcc6-4696-9603-3b83059d4e13" providerId="AD" clId="Web-{32AD1FA2-94ED-ED19-D5C7-0CA8C2BFA012}" dt="2025-09-18T21:09:12.649" v="92"/>
          <ac:spMkLst>
            <pc:docMk/>
            <pc:sldMk cId="3124120327" sldId="279"/>
            <ac:spMk id="22" creationId="{F2650E88-2682-255D-1F3D-738572C43A4E}"/>
          </ac:spMkLst>
        </pc:spChg>
        <pc:spChg chg="mod modVis">
          <ac:chgData name="Sucharitha Komati" userId="S::sucharitha.k@c2stechs.com::8ad808d5-dcc6-4696-9603-3b83059d4e13" providerId="AD" clId="Web-{32AD1FA2-94ED-ED19-D5C7-0CA8C2BFA012}" dt="2025-09-18T21:09:12.665" v="131"/>
          <ac:spMkLst>
            <pc:docMk/>
            <pc:sldMk cId="3124120327" sldId="279"/>
            <ac:spMk id="25" creationId="{B1EAA474-B52B-BDA7-64A1-1C1AF76A5C37}"/>
          </ac:spMkLst>
        </pc:spChg>
        <pc:spChg chg="mod modVis">
          <ac:chgData name="Sucharitha Komati" userId="S::sucharitha.k@c2stechs.com::8ad808d5-dcc6-4696-9603-3b83059d4e13" providerId="AD" clId="Web-{32AD1FA2-94ED-ED19-D5C7-0CA8C2BFA012}" dt="2025-09-18T21:09:12.665" v="136"/>
          <ac:spMkLst>
            <pc:docMk/>
            <pc:sldMk cId="3124120327" sldId="279"/>
            <ac:spMk id="26" creationId="{55BA0DDF-C686-2429-DB85-2338D637E7D4}"/>
          </ac:spMkLst>
        </pc:spChg>
        <pc:spChg chg="mod modVis">
          <ac:chgData name="Sucharitha Komati" userId="S::sucharitha.k@c2stechs.com::8ad808d5-dcc6-4696-9603-3b83059d4e13" providerId="AD" clId="Web-{32AD1FA2-94ED-ED19-D5C7-0CA8C2BFA012}" dt="2025-09-18T21:09:12.665" v="157"/>
          <ac:spMkLst>
            <pc:docMk/>
            <pc:sldMk cId="3124120327" sldId="279"/>
            <ac:spMk id="28" creationId="{D8F789F0-48DC-62F3-FC39-D1163C7BBF6D}"/>
          </ac:spMkLst>
        </pc:spChg>
        <pc:spChg chg="mod modVis">
          <ac:chgData name="Sucharitha Komati" userId="S::sucharitha.k@c2stechs.com::8ad808d5-dcc6-4696-9603-3b83059d4e13" providerId="AD" clId="Web-{32AD1FA2-94ED-ED19-D5C7-0CA8C2BFA012}" dt="2025-09-18T21:09:12.665" v="156"/>
          <ac:spMkLst>
            <pc:docMk/>
            <pc:sldMk cId="3124120327" sldId="279"/>
            <ac:spMk id="29" creationId="{0EF52A7B-88B9-AAF1-5E70-8A4384142502}"/>
          </ac:spMkLst>
        </pc:spChg>
        <pc:spChg chg="mod modVis">
          <ac:chgData name="Sucharitha Komati" userId="S::sucharitha.k@c2stechs.com::8ad808d5-dcc6-4696-9603-3b83059d4e13" providerId="AD" clId="Web-{32AD1FA2-94ED-ED19-D5C7-0CA8C2BFA012}" dt="2025-09-18T21:09:12.665" v="154"/>
          <ac:spMkLst>
            <pc:docMk/>
            <pc:sldMk cId="3124120327" sldId="279"/>
            <ac:spMk id="31" creationId="{E2ABB390-2578-5A3C-8F09-14F0CCF79242}"/>
          </ac:spMkLst>
        </pc:spChg>
        <pc:spChg chg="mod modVis">
          <ac:chgData name="Sucharitha Komati" userId="S::sucharitha.k@c2stechs.com::8ad808d5-dcc6-4696-9603-3b83059d4e13" providerId="AD" clId="Web-{32AD1FA2-94ED-ED19-D5C7-0CA8C2BFA012}" dt="2025-09-18T21:09:12.665" v="153"/>
          <ac:spMkLst>
            <pc:docMk/>
            <pc:sldMk cId="3124120327" sldId="279"/>
            <ac:spMk id="32" creationId="{5B279DB5-F28A-25F0-CF9A-FF0B0468D2A8}"/>
          </ac:spMkLst>
        </pc:spChg>
        <pc:spChg chg="mod modVis">
          <ac:chgData name="Sucharitha Komati" userId="S::sucharitha.k@c2stechs.com::8ad808d5-dcc6-4696-9603-3b83059d4e13" providerId="AD" clId="Web-{32AD1FA2-94ED-ED19-D5C7-0CA8C2BFA012}" dt="2025-09-18T21:09:12.665" v="151"/>
          <ac:spMkLst>
            <pc:docMk/>
            <pc:sldMk cId="3124120327" sldId="279"/>
            <ac:spMk id="34" creationId="{51E33201-561A-81EE-EF49-E1DFC19699FA}"/>
          </ac:spMkLst>
        </pc:spChg>
        <pc:spChg chg="mod modVis">
          <ac:chgData name="Sucharitha Komati" userId="S::sucharitha.k@c2stechs.com::8ad808d5-dcc6-4696-9603-3b83059d4e13" providerId="AD" clId="Web-{32AD1FA2-94ED-ED19-D5C7-0CA8C2BFA012}" dt="2025-09-18T21:09:12.665" v="149"/>
          <ac:spMkLst>
            <pc:docMk/>
            <pc:sldMk cId="3124120327" sldId="279"/>
            <ac:spMk id="36" creationId="{93EEDEF2-F00F-1BF9-B1DC-16FBEC2C6355}"/>
          </ac:spMkLst>
        </pc:spChg>
        <pc:spChg chg="mod modVis">
          <ac:chgData name="Sucharitha Komati" userId="S::sucharitha.k@c2stechs.com::8ad808d5-dcc6-4696-9603-3b83059d4e13" providerId="AD" clId="Web-{32AD1FA2-94ED-ED19-D5C7-0CA8C2BFA012}" dt="2025-09-18T21:09:12.665" v="148"/>
          <ac:spMkLst>
            <pc:docMk/>
            <pc:sldMk cId="3124120327" sldId="279"/>
            <ac:spMk id="37" creationId="{90AD1FFE-49B9-8C4C-3482-66D58089AFEA}"/>
          </ac:spMkLst>
        </pc:spChg>
        <pc:spChg chg="mod modVis">
          <ac:chgData name="Sucharitha Komati" userId="S::sucharitha.k@c2stechs.com::8ad808d5-dcc6-4696-9603-3b83059d4e13" providerId="AD" clId="Web-{32AD1FA2-94ED-ED19-D5C7-0CA8C2BFA012}" dt="2025-09-18T21:09:12.665" v="121"/>
          <ac:spMkLst>
            <pc:docMk/>
            <pc:sldMk cId="3124120327" sldId="279"/>
            <ac:spMk id="39" creationId="{2890BC85-0869-F7F4-4289-6D61D2D8D199}"/>
          </ac:spMkLst>
        </pc:spChg>
        <pc:spChg chg="mod modVis">
          <ac:chgData name="Sucharitha Komati" userId="S::sucharitha.k@c2stechs.com::8ad808d5-dcc6-4696-9603-3b83059d4e13" providerId="AD" clId="Web-{32AD1FA2-94ED-ED19-D5C7-0CA8C2BFA012}" dt="2025-09-18T21:09:12.665" v="120"/>
          <ac:spMkLst>
            <pc:docMk/>
            <pc:sldMk cId="3124120327" sldId="279"/>
            <ac:spMk id="41" creationId="{E9D42B88-98CF-0D71-25F2-6A446E760710}"/>
          </ac:spMkLst>
        </pc:spChg>
        <pc:spChg chg="mod modVis">
          <ac:chgData name="Sucharitha Komati" userId="S::sucharitha.k@c2stechs.com::8ad808d5-dcc6-4696-9603-3b83059d4e13" providerId="AD" clId="Web-{32AD1FA2-94ED-ED19-D5C7-0CA8C2BFA012}" dt="2025-09-18T21:09:12.665" v="118"/>
          <ac:spMkLst>
            <pc:docMk/>
            <pc:sldMk cId="3124120327" sldId="279"/>
            <ac:spMk id="42" creationId="{1075DFDE-F402-5FF7-5C4A-BED784EDFBEA}"/>
          </ac:spMkLst>
        </pc:spChg>
        <pc:spChg chg="mod modVis">
          <ac:chgData name="Sucharitha Komati" userId="S::sucharitha.k@c2stechs.com::8ad808d5-dcc6-4696-9603-3b83059d4e13" providerId="AD" clId="Web-{32AD1FA2-94ED-ED19-D5C7-0CA8C2BFA012}" dt="2025-09-18T21:09:12.665" v="133"/>
          <ac:spMkLst>
            <pc:docMk/>
            <pc:sldMk cId="3124120327" sldId="279"/>
            <ac:spMk id="43" creationId="{66D87081-7561-BBEA-324E-2A60214F828C}"/>
          </ac:spMkLst>
        </pc:spChg>
        <pc:spChg chg="mod modVis">
          <ac:chgData name="Sucharitha Komati" userId="S::sucharitha.k@c2stechs.com::8ad808d5-dcc6-4696-9603-3b83059d4e13" providerId="AD" clId="Web-{32AD1FA2-94ED-ED19-D5C7-0CA8C2BFA012}" dt="2025-09-18T21:09:12.665" v="132"/>
          <ac:spMkLst>
            <pc:docMk/>
            <pc:sldMk cId="3124120327" sldId="279"/>
            <ac:spMk id="44" creationId="{BD596F0F-A9E2-24B4-C209-C52E9C18CEF3}"/>
          </ac:spMkLst>
        </pc:spChg>
        <pc:spChg chg="mod modVis">
          <ac:chgData name="Sucharitha Komati" userId="S::sucharitha.k@c2stechs.com::8ad808d5-dcc6-4696-9603-3b83059d4e13" providerId="AD" clId="Web-{32AD1FA2-94ED-ED19-D5C7-0CA8C2BFA012}" dt="2025-09-18T21:09:12.665" v="124"/>
          <ac:spMkLst>
            <pc:docMk/>
            <pc:sldMk cId="3124120327" sldId="279"/>
            <ac:spMk id="47" creationId="{5744FBC4-2E2F-2563-7023-95DC518A4754}"/>
          </ac:spMkLst>
        </pc:spChg>
        <pc:spChg chg="mod modVis">
          <ac:chgData name="Sucharitha Komati" userId="S::sucharitha.k@c2stechs.com::8ad808d5-dcc6-4696-9603-3b83059d4e13" providerId="AD" clId="Web-{32AD1FA2-94ED-ED19-D5C7-0CA8C2BFA012}" dt="2025-09-18T21:09:12.665" v="116"/>
          <ac:spMkLst>
            <pc:docMk/>
            <pc:sldMk cId="3124120327" sldId="279"/>
            <ac:spMk id="49" creationId="{DA653B8B-AD5E-5277-CB39-4CB484C1F3F7}"/>
          </ac:spMkLst>
        </pc:spChg>
        <pc:spChg chg="mod modVis">
          <ac:chgData name="Sucharitha Komati" userId="S::sucharitha.k@c2stechs.com::8ad808d5-dcc6-4696-9603-3b83059d4e13" providerId="AD" clId="Web-{32AD1FA2-94ED-ED19-D5C7-0CA8C2BFA012}" dt="2025-09-18T21:09:12.665" v="146"/>
          <ac:spMkLst>
            <pc:docMk/>
            <pc:sldMk cId="3124120327" sldId="279"/>
            <ac:spMk id="52" creationId="{380C5B92-C518-0B93-8662-742423B35074}"/>
          </ac:spMkLst>
        </pc:spChg>
        <pc:spChg chg="mod modVis">
          <ac:chgData name="Sucharitha Komati" userId="S::sucharitha.k@c2stechs.com::8ad808d5-dcc6-4696-9603-3b83059d4e13" providerId="AD" clId="Web-{32AD1FA2-94ED-ED19-D5C7-0CA8C2BFA012}" dt="2025-09-18T21:09:12.665" v="145"/>
          <ac:spMkLst>
            <pc:docMk/>
            <pc:sldMk cId="3124120327" sldId="279"/>
            <ac:spMk id="53" creationId="{3387B144-28A3-F7DC-FAEC-EB884E3FE3F7}"/>
          </ac:spMkLst>
        </pc:spChg>
        <pc:spChg chg="mod modVis">
          <ac:chgData name="Sucharitha Komati" userId="S::sucharitha.k@c2stechs.com::8ad808d5-dcc6-4696-9603-3b83059d4e13" providerId="AD" clId="Web-{32AD1FA2-94ED-ED19-D5C7-0CA8C2BFA012}" dt="2025-09-18T21:09:12.665" v="144"/>
          <ac:spMkLst>
            <pc:docMk/>
            <pc:sldMk cId="3124120327" sldId="279"/>
            <ac:spMk id="54" creationId="{EA0D5159-8536-9AFC-88B8-FF7048983037}"/>
          </ac:spMkLst>
        </pc:spChg>
        <pc:spChg chg="mod modVis">
          <ac:chgData name="Sucharitha Komati" userId="S::sucharitha.k@c2stechs.com::8ad808d5-dcc6-4696-9603-3b83059d4e13" providerId="AD" clId="Web-{32AD1FA2-94ED-ED19-D5C7-0CA8C2BFA012}" dt="2025-09-18T21:09:12.665" v="142"/>
          <ac:spMkLst>
            <pc:docMk/>
            <pc:sldMk cId="3124120327" sldId="279"/>
            <ac:spMk id="56" creationId="{AC64F076-AB08-B808-D9D7-F5163154AB0A}"/>
          </ac:spMkLst>
        </pc:spChg>
        <pc:spChg chg="mod modVis">
          <ac:chgData name="Sucharitha Komati" userId="S::sucharitha.k@c2stechs.com::8ad808d5-dcc6-4696-9603-3b83059d4e13" providerId="AD" clId="Web-{32AD1FA2-94ED-ED19-D5C7-0CA8C2BFA012}" dt="2025-09-18T21:09:12.665" v="140"/>
          <ac:spMkLst>
            <pc:docMk/>
            <pc:sldMk cId="3124120327" sldId="279"/>
            <ac:spMk id="58" creationId="{6863738F-BA41-45DF-1DA5-E8D375EF0B41}"/>
          </ac:spMkLst>
        </pc:spChg>
        <pc:spChg chg="mod modVis">
          <ac:chgData name="Sucharitha Komati" userId="S::sucharitha.k@c2stechs.com::8ad808d5-dcc6-4696-9603-3b83059d4e13" providerId="AD" clId="Web-{32AD1FA2-94ED-ED19-D5C7-0CA8C2BFA012}" dt="2025-09-18T21:09:12.665" v="139"/>
          <ac:spMkLst>
            <pc:docMk/>
            <pc:sldMk cId="3124120327" sldId="279"/>
            <ac:spMk id="59" creationId="{602F7877-F261-5254-930A-2F512B346385}"/>
          </ac:spMkLst>
        </pc:spChg>
        <pc:spChg chg="mod modVis">
          <ac:chgData name="Sucharitha Komati" userId="S::sucharitha.k@c2stechs.com::8ad808d5-dcc6-4696-9603-3b83059d4e13" providerId="AD" clId="Web-{32AD1FA2-94ED-ED19-D5C7-0CA8C2BFA012}" dt="2025-09-18T21:09:12.665" v="130"/>
          <ac:spMkLst>
            <pc:docMk/>
            <pc:sldMk cId="3124120327" sldId="279"/>
            <ac:spMk id="62" creationId="{E528D5D0-277F-E31B-4115-47674BBE7A3D}"/>
          </ac:spMkLst>
        </pc:spChg>
        <pc:spChg chg="mod modVis">
          <ac:chgData name="Sucharitha Komati" userId="S::sucharitha.k@c2stechs.com::8ad808d5-dcc6-4696-9603-3b83059d4e13" providerId="AD" clId="Web-{32AD1FA2-94ED-ED19-D5C7-0CA8C2BFA012}" dt="2025-09-18T21:09:12.665" v="111"/>
          <ac:spMkLst>
            <pc:docMk/>
            <pc:sldMk cId="3124120327" sldId="279"/>
            <ac:spMk id="63" creationId="{824C6076-E843-F3C2-3DD4-650BF0090165}"/>
          </ac:spMkLst>
        </pc:spChg>
        <pc:spChg chg="mod modVis">
          <ac:chgData name="Sucharitha Komati" userId="S::sucharitha.k@c2stechs.com::8ad808d5-dcc6-4696-9603-3b83059d4e13" providerId="AD" clId="Web-{32AD1FA2-94ED-ED19-D5C7-0CA8C2BFA012}" dt="2025-09-18T21:09:12.665" v="117"/>
          <ac:spMkLst>
            <pc:docMk/>
            <pc:sldMk cId="3124120327" sldId="279"/>
            <ac:spMk id="64" creationId="{EB1A85D1-39F5-7640-22BF-B8D553FDF1FA}"/>
          </ac:spMkLst>
        </pc:spChg>
        <pc:spChg chg="mod modVis">
          <ac:chgData name="Sucharitha Komati" userId="S::sucharitha.k@c2stechs.com::8ad808d5-dcc6-4696-9603-3b83059d4e13" providerId="AD" clId="Web-{32AD1FA2-94ED-ED19-D5C7-0CA8C2BFA012}" dt="2025-09-18T21:09:12.665" v="138"/>
          <ac:spMkLst>
            <pc:docMk/>
            <pc:sldMk cId="3124120327" sldId="279"/>
            <ac:spMk id="65" creationId="{73EC6733-4C8B-0CD7-D8AD-0DA6CBFA9BE6}"/>
          </ac:spMkLst>
        </pc:spChg>
        <pc:spChg chg="mod modVis">
          <ac:chgData name="Sucharitha Komati" userId="S::sucharitha.k@c2stechs.com::8ad808d5-dcc6-4696-9603-3b83059d4e13" providerId="AD" clId="Web-{32AD1FA2-94ED-ED19-D5C7-0CA8C2BFA012}" dt="2025-09-18T21:09:12.649" v="91"/>
          <ac:spMkLst>
            <pc:docMk/>
            <pc:sldMk cId="3124120327" sldId="279"/>
            <ac:spMk id="66" creationId="{3B810495-5D0A-5901-49A3-45368F6241DC}"/>
          </ac:spMkLst>
        </pc:spChg>
        <pc:spChg chg="mod modVis">
          <ac:chgData name="Sucharitha Komati" userId="S::sucharitha.k@c2stechs.com::8ad808d5-dcc6-4696-9603-3b83059d4e13" providerId="AD" clId="Web-{32AD1FA2-94ED-ED19-D5C7-0CA8C2BFA012}" dt="2025-09-18T21:09:12.665" v="129"/>
          <ac:spMkLst>
            <pc:docMk/>
            <pc:sldMk cId="3124120327" sldId="279"/>
            <ac:spMk id="69" creationId="{D60CB9C4-851B-044D-DB47-B4B38BC26C5A}"/>
          </ac:spMkLst>
        </pc:spChg>
        <pc:spChg chg="mod modVis">
          <ac:chgData name="Sucharitha Komati" userId="S::sucharitha.k@c2stechs.com::8ad808d5-dcc6-4696-9603-3b83059d4e13" providerId="AD" clId="Web-{32AD1FA2-94ED-ED19-D5C7-0CA8C2BFA012}" dt="2025-09-18T21:09:12.665" v="128"/>
          <ac:spMkLst>
            <pc:docMk/>
            <pc:sldMk cId="3124120327" sldId="279"/>
            <ac:spMk id="70" creationId="{7C79C70E-3553-F125-E977-3857515DA19E}"/>
          </ac:spMkLst>
        </pc:spChg>
        <pc:spChg chg="mod modVis">
          <ac:chgData name="Sucharitha Komati" userId="S::sucharitha.k@c2stechs.com::8ad808d5-dcc6-4696-9603-3b83059d4e13" providerId="AD" clId="Web-{32AD1FA2-94ED-ED19-D5C7-0CA8C2BFA012}" dt="2025-09-18T21:09:12.665" v="108"/>
          <ac:spMkLst>
            <pc:docMk/>
            <pc:sldMk cId="3124120327" sldId="279"/>
            <ac:spMk id="71" creationId="{D10C486C-4DD9-FA6A-55BC-09D91707DBA1}"/>
          </ac:spMkLst>
        </pc:spChg>
        <pc:spChg chg="mod modVis">
          <ac:chgData name="Sucharitha Komati" userId="S::sucharitha.k@c2stechs.com::8ad808d5-dcc6-4696-9603-3b83059d4e13" providerId="AD" clId="Web-{32AD1FA2-94ED-ED19-D5C7-0CA8C2BFA012}" dt="2025-09-18T21:09:12.665" v="107"/>
          <ac:spMkLst>
            <pc:docMk/>
            <pc:sldMk cId="3124120327" sldId="279"/>
            <ac:spMk id="72" creationId="{966AAA48-3F70-DC67-CF93-30C5C1EEE3AB}"/>
          </ac:spMkLst>
        </pc:spChg>
        <pc:spChg chg="mod modVis">
          <ac:chgData name="Sucharitha Komati" userId="S::sucharitha.k@c2stechs.com::8ad808d5-dcc6-4696-9603-3b83059d4e13" providerId="AD" clId="Web-{32AD1FA2-94ED-ED19-D5C7-0CA8C2BFA012}" dt="2025-09-18T21:09:12.665" v="115"/>
          <ac:spMkLst>
            <pc:docMk/>
            <pc:sldMk cId="3124120327" sldId="279"/>
            <ac:spMk id="73" creationId="{872D66AC-2DD6-2334-5E2C-E980F4B71E66}"/>
          </ac:spMkLst>
        </pc:spChg>
        <pc:spChg chg="mod modVis">
          <ac:chgData name="Sucharitha Komati" userId="S::sucharitha.k@c2stechs.com::8ad808d5-dcc6-4696-9603-3b83059d4e13" providerId="AD" clId="Web-{32AD1FA2-94ED-ED19-D5C7-0CA8C2BFA012}" dt="2025-09-18T21:09:12.665" v="105"/>
          <ac:spMkLst>
            <pc:docMk/>
            <pc:sldMk cId="3124120327" sldId="279"/>
            <ac:spMk id="75" creationId="{CDB17533-1D3C-E73E-F875-DC51864A4286}"/>
          </ac:spMkLst>
        </pc:spChg>
        <pc:spChg chg="mod modVis">
          <ac:chgData name="Sucharitha Komati" userId="S::sucharitha.k@c2stechs.com::8ad808d5-dcc6-4696-9603-3b83059d4e13" providerId="AD" clId="Web-{32AD1FA2-94ED-ED19-D5C7-0CA8C2BFA012}" dt="2025-09-18T21:09:12.665" v="104"/>
          <ac:spMkLst>
            <pc:docMk/>
            <pc:sldMk cId="3124120327" sldId="279"/>
            <ac:spMk id="76" creationId="{514F8F11-08EB-EF72-23AB-4069A2118FFE}"/>
          </ac:spMkLst>
        </pc:spChg>
        <pc:spChg chg="mod modVis">
          <ac:chgData name="Sucharitha Komati" userId="S::sucharitha.k@c2stechs.com::8ad808d5-dcc6-4696-9603-3b83059d4e13" providerId="AD" clId="Web-{32AD1FA2-94ED-ED19-D5C7-0CA8C2BFA012}" dt="2025-09-18T21:09:12.665" v="102"/>
          <ac:spMkLst>
            <pc:docMk/>
            <pc:sldMk cId="3124120327" sldId="279"/>
            <ac:spMk id="81" creationId="{389F16F2-90F8-6DD7-6364-EDCACF24C8A9}"/>
          </ac:spMkLst>
        </pc:spChg>
        <pc:spChg chg="mod modVis">
          <ac:chgData name="Sucharitha Komati" userId="S::sucharitha.k@c2stechs.com::8ad808d5-dcc6-4696-9603-3b83059d4e13" providerId="AD" clId="Web-{32AD1FA2-94ED-ED19-D5C7-0CA8C2BFA012}" dt="2025-09-18T21:09:12.665" v="101"/>
          <ac:spMkLst>
            <pc:docMk/>
            <pc:sldMk cId="3124120327" sldId="279"/>
            <ac:spMk id="82" creationId="{D5CB7ECA-D565-E096-E320-BB2E14847EF6}"/>
          </ac:spMkLst>
        </pc:spChg>
        <pc:spChg chg="mod modVis">
          <ac:chgData name="Sucharitha Komati" userId="S::sucharitha.k@c2stechs.com::8ad808d5-dcc6-4696-9603-3b83059d4e13" providerId="AD" clId="Web-{32AD1FA2-94ED-ED19-D5C7-0CA8C2BFA012}" dt="2025-09-18T21:09:12.665" v="100"/>
          <ac:spMkLst>
            <pc:docMk/>
            <pc:sldMk cId="3124120327" sldId="279"/>
            <ac:spMk id="83" creationId="{1567CCB1-C33C-091D-839C-DB769E49C9F7}"/>
          </ac:spMkLst>
        </pc:spChg>
        <pc:spChg chg="mod modVis">
          <ac:chgData name="Sucharitha Komati" userId="S::sucharitha.k@c2stechs.com::8ad808d5-dcc6-4696-9603-3b83059d4e13" providerId="AD" clId="Web-{32AD1FA2-94ED-ED19-D5C7-0CA8C2BFA012}" dt="2025-09-18T21:09:12.649" v="98"/>
          <ac:spMkLst>
            <pc:docMk/>
            <pc:sldMk cId="3124120327" sldId="279"/>
            <ac:spMk id="85" creationId="{DCC3583E-B56C-D593-0C16-A2393592E8D0}"/>
          </ac:spMkLst>
        </pc:spChg>
        <pc:spChg chg="mod modVis">
          <ac:chgData name="Sucharitha Komati" userId="S::sucharitha.k@c2stechs.com::8ad808d5-dcc6-4696-9603-3b83059d4e13" providerId="AD" clId="Web-{32AD1FA2-94ED-ED19-D5C7-0CA8C2BFA012}" dt="2025-09-18T21:09:12.649" v="96"/>
          <ac:spMkLst>
            <pc:docMk/>
            <pc:sldMk cId="3124120327" sldId="279"/>
            <ac:spMk id="86" creationId="{D05466C2-4A51-15C0-6F67-E963EE9FDFA4}"/>
          </ac:spMkLst>
        </pc:spChg>
        <pc:spChg chg="mod modVis">
          <ac:chgData name="Sucharitha Komati" userId="S::sucharitha.k@c2stechs.com::8ad808d5-dcc6-4696-9603-3b83059d4e13" providerId="AD" clId="Web-{32AD1FA2-94ED-ED19-D5C7-0CA8C2BFA012}" dt="2025-09-18T21:09:12.649" v="90"/>
          <ac:spMkLst>
            <pc:docMk/>
            <pc:sldMk cId="3124120327" sldId="279"/>
            <ac:spMk id="87" creationId="{DD04052A-4C93-828B-4F3D-5FF8A656DF1F}"/>
          </ac:spMkLst>
        </pc:spChg>
        <pc:grpChg chg="mod modVis">
          <ac:chgData name="Sucharitha Komati" userId="S::sucharitha.k@c2stechs.com::8ad808d5-dcc6-4696-9603-3b83059d4e13" providerId="AD" clId="Web-{32AD1FA2-94ED-ED19-D5C7-0CA8C2BFA012}" dt="2025-09-18T21:09:12.665" v="135"/>
          <ac:grpSpMkLst>
            <pc:docMk/>
            <pc:sldMk cId="3124120327" sldId="279"/>
            <ac:grpSpMk id="7" creationId="{4623AC08-BE8C-3348-E9D4-DB803D422B3A}"/>
          </ac:grpSpMkLst>
        </pc:grpChg>
        <pc:grpChg chg="mod modVis">
          <ac:chgData name="Sucharitha Komati" userId="S::sucharitha.k@c2stechs.com::8ad808d5-dcc6-4696-9603-3b83059d4e13" providerId="AD" clId="Web-{32AD1FA2-94ED-ED19-D5C7-0CA8C2BFA012}" dt="2025-09-18T21:09:12.649" v="95"/>
          <ac:grpSpMkLst>
            <pc:docMk/>
            <pc:sldMk cId="3124120327" sldId="279"/>
            <ac:grpSpMk id="8" creationId="{A9E832C1-9C79-2826-B7DB-EE42AB174269}"/>
          </ac:grpSpMkLst>
        </pc:grpChg>
        <pc:grpChg chg="mod modVis">
          <ac:chgData name="Sucharitha Komati" userId="S::sucharitha.k@c2stechs.com::8ad808d5-dcc6-4696-9603-3b83059d4e13" providerId="AD" clId="Web-{32AD1FA2-94ED-ED19-D5C7-0CA8C2BFA012}" dt="2025-09-18T21:09:12.665" v="113"/>
          <ac:grpSpMkLst>
            <pc:docMk/>
            <pc:sldMk cId="3124120327" sldId="279"/>
            <ac:grpSpMk id="18" creationId="{6A720C84-19D9-7684-3545-0CC21AB65A7D}"/>
          </ac:grpSpMkLst>
        </pc:grpChg>
        <pc:grpChg chg="mod modVis">
          <ac:chgData name="Sucharitha Komati" userId="S::sucharitha.k@c2stechs.com::8ad808d5-dcc6-4696-9603-3b83059d4e13" providerId="AD" clId="Web-{32AD1FA2-94ED-ED19-D5C7-0CA8C2BFA012}" dt="2025-09-18T21:09:12.665" v="155"/>
          <ac:grpSpMkLst>
            <pc:docMk/>
            <pc:sldMk cId="3124120327" sldId="279"/>
            <ac:grpSpMk id="30" creationId="{7EAD295C-FC66-AFC2-A4EE-B117853AF6DC}"/>
          </ac:grpSpMkLst>
        </pc:grpChg>
        <pc:grpChg chg="mod modVis">
          <ac:chgData name="Sucharitha Komati" userId="S::sucharitha.k@c2stechs.com::8ad808d5-dcc6-4696-9603-3b83059d4e13" providerId="AD" clId="Web-{32AD1FA2-94ED-ED19-D5C7-0CA8C2BFA012}" dt="2025-09-18T21:09:12.665" v="152"/>
          <ac:grpSpMkLst>
            <pc:docMk/>
            <pc:sldMk cId="3124120327" sldId="279"/>
            <ac:grpSpMk id="33" creationId="{6B1DB394-83AD-A904-6AC5-02E068C9C0A2}"/>
          </ac:grpSpMkLst>
        </pc:grpChg>
        <pc:grpChg chg="mod modVis">
          <ac:chgData name="Sucharitha Komati" userId="S::sucharitha.k@c2stechs.com::8ad808d5-dcc6-4696-9603-3b83059d4e13" providerId="AD" clId="Web-{32AD1FA2-94ED-ED19-D5C7-0CA8C2BFA012}" dt="2025-09-18T21:09:12.665" v="150"/>
          <ac:grpSpMkLst>
            <pc:docMk/>
            <pc:sldMk cId="3124120327" sldId="279"/>
            <ac:grpSpMk id="35" creationId="{BE83A4C1-D3DF-DCCA-1000-F25096686EC9}"/>
          </ac:grpSpMkLst>
        </pc:grpChg>
        <pc:grpChg chg="mod modVis">
          <ac:chgData name="Sucharitha Komati" userId="S::sucharitha.k@c2stechs.com::8ad808d5-dcc6-4696-9603-3b83059d4e13" providerId="AD" clId="Web-{32AD1FA2-94ED-ED19-D5C7-0CA8C2BFA012}" dt="2025-09-18T21:09:12.665" v="119"/>
          <ac:grpSpMkLst>
            <pc:docMk/>
            <pc:sldMk cId="3124120327" sldId="279"/>
            <ac:grpSpMk id="40" creationId="{07DDFBAA-86ED-1189-21B7-F24D49596EAC}"/>
          </ac:grpSpMkLst>
        </pc:grpChg>
        <pc:grpChg chg="mod modVis">
          <ac:chgData name="Sucharitha Komati" userId="S::sucharitha.k@c2stechs.com::8ad808d5-dcc6-4696-9603-3b83059d4e13" providerId="AD" clId="Web-{32AD1FA2-94ED-ED19-D5C7-0CA8C2BFA012}" dt="2025-09-18T21:09:12.665" v="143"/>
          <ac:grpSpMkLst>
            <pc:docMk/>
            <pc:sldMk cId="3124120327" sldId="279"/>
            <ac:grpSpMk id="55" creationId="{975CFDD5-7D98-2C7C-0F9E-D12749D85029}"/>
          </ac:grpSpMkLst>
        </pc:grpChg>
        <pc:grpChg chg="mod modVis">
          <ac:chgData name="Sucharitha Komati" userId="S::sucharitha.k@c2stechs.com::8ad808d5-dcc6-4696-9603-3b83059d4e13" providerId="AD" clId="Web-{32AD1FA2-94ED-ED19-D5C7-0CA8C2BFA012}" dt="2025-09-18T21:09:12.665" v="141"/>
          <ac:grpSpMkLst>
            <pc:docMk/>
            <pc:sldMk cId="3124120327" sldId="279"/>
            <ac:grpSpMk id="57" creationId="{1C413FB5-E2EA-EE66-7FA2-0D0D8016C6D8}"/>
          </ac:grpSpMkLst>
        </pc:grpChg>
        <pc:grpChg chg="mod modVis">
          <ac:chgData name="Sucharitha Komati" userId="S::sucharitha.k@c2stechs.com::8ad808d5-dcc6-4696-9603-3b83059d4e13" providerId="AD" clId="Web-{32AD1FA2-94ED-ED19-D5C7-0CA8C2BFA012}" dt="2025-09-18T21:09:12.649" v="97"/>
          <ac:grpSpMkLst>
            <pc:docMk/>
            <pc:sldMk cId="3124120327" sldId="279"/>
            <ac:grpSpMk id="88" creationId="{7A8DCBBC-8130-834D-3B1A-A4EA8046A0A3}"/>
          </ac:grpSpMkLst>
        </pc:grpChg>
        <pc:grpChg chg="mod modVis">
          <ac:chgData name="Sucharitha Komati" userId="S::sucharitha.k@c2stechs.com::8ad808d5-dcc6-4696-9603-3b83059d4e13" providerId="AD" clId="Web-{32AD1FA2-94ED-ED19-D5C7-0CA8C2BFA012}" dt="2025-09-18T21:09:12.665" v="123"/>
          <ac:grpSpMkLst>
            <pc:docMk/>
            <pc:sldMk cId="3124120327" sldId="279"/>
            <ac:grpSpMk id="89" creationId="{1743D8DF-797F-9B57-80E9-6D8E0E8718D6}"/>
          </ac:grpSpMkLst>
        </pc:grpChg>
        <pc:picChg chg="mod modVis">
          <ac:chgData name="Sucharitha Komati" userId="S::sucharitha.k@c2stechs.com::8ad808d5-dcc6-4696-9603-3b83059d4e13" providerId="AD" clId="Web-{32AD1FA2-94ED-ED19-D5C7-0CA8C2BFA012}" dt="2025-09-18T21:09:12.649" v="88"/>
          <ac:picMkLst>
            <pc:docMk/>
            <pc:sldMk cId="3124120327" sldId="279"/>
            <ac:picMk id="15" creationId="{21F57DD4-ECF9-E4C8-EEB9-CBF67B619A34}"/>
          </ac:picMkLst>
        </pc:picChg>
        <pc:picChg chg="mod modVis">
          <ac:chgData name="Sucharitha Komati" userId="S::sucharitha.k@c2stechs.com::8ad808d5-dcc6-4696-9603-3b83059d4e13" providerId="AD" clId="Web-{32AD1FA2-94ED-ED19-D5C7-0CA8C2BFA012}" dt="2025-09-18T21:09:12.649" v="87"/>
          <ac:picMkLst>
            <pc:docMk/>
            <pc:sldMk cId="3124120327" sldId="279"/>
            <ac:picMk id="23" creationId="{A682EDEF-8CFA-A1A2-C9E5-4A73C14FB452}"/>
          </ac:picMkLst>
        </pc:picChg>
        <pc:picChg chg="mod modVis">
          <ac:chgData name="Sucharitha Komati" userId="S::sucharitha.k@c2stechs.com::8ad808d5-dcc6-4696-9603-3b83059d4e13" providerId="AD" clId="Web-{32AD1FA2-94ED-ED19-D5C7-0CA8C2BFA012}" dt="2025-09-18T21:09:12.665" v="147"/>
          <ac:picMkLst>
            <pc:docMk/>
            <pc:sldMk cId="3124120327" sldId="279"/>
            <ac:picMk id="51" creationId="{81F42543-338A-606E-C2D6-C247504E996F}"/>
          </ac:picMkLst>
        </pc:picChg>
        <pc:picChg chg="mod modVis">
          <ac:chgData name="Sucharitha Komati" userId="S::sucharitha.k@c2stechs.com::8ad808d5-dcc6-4696-9603-3b83059d4e13" providerId="AD" clId="Web-{32AD1FA2-94ED-ED19-D5C7-0CA8C2BFA012}" dt="2025-09-18T21:09:12.665" v="110"/>
          <ac:picMkLst>
            <pc:docMk/>
            <pc:sldMk cId="3124120327" sldId="279"/>
            <ac:picMk id="60" creationId="{189DAAD7-2355-75F9-04D6-F150778C3D0B}"/>
          </ac:picMkLst>
        </pc:picChg>
        <pc:picChg chg="mod modVis">
          <ac:chgData name="Sucharitha Komati" userId="S::sucharitha.k@c2stechs.com::8ad808d5-dcc6-4696-9603-3b83059d4e13" providerId="AD" clId="Web-{32AD1FA2-94ED-ED19-D5C7-0CA8C2BFA012}" dt="2025-09-18T21:09:12.665" v="109"/>
          <ac:picMkLst>
            <pc:docMk/>
            <pc:sldMk cId="3124120327" sldId="279"/>
            <ac:picMk id="67" creationId="{AF3575A7-070E-8345-8FC7-6AAD9D75057C}"/>
          </ac:picMkLst>
        </pc:picChg>
        <pc:picChg chg="mod modVis">
          <ac:chgData name="Sucharitha Komati" userId="S::sucharitha.k@c2stechs.com::8ad808d5-dcc6-4696-9603-3b83059d4e13" providerId="AD" clId="Web-{32AD1FA2-94ED-ED19-D5C7-0CA8C2BFA012}" dt="2025-09-18T21:09:12.665" v="103"/>
          <ac:picMkLst>
            <pc:docMk/>
            <pc:sldMk cId="3124120327" sldId="279"/>
            <ac:picMk id="80" creationId="{F1C4A785-3DCE-7AEF-42B5-935D37F4E323}"/>
          </ac:picMkLst>
        </pc:picChg>
        <pc:picChg chg="mod modVis">
          <ac:chgData name="Sucharitha Komati" userId="S::sucharitha.k@c2stechs.com::8ad808d5-dcc6-4696-9603-3b83059d4e13" providerId="AD" clId="Web-{32AD1FA2-94ED-ED19-D5C7-0CA8C2BFA012}" dt="2025-09-18T21:09:12.649" v="99"/>
          <ac:picMkLst>
            <pc:docMk/>
            <pc:sldMk cId="3124120327" sldId="279"/>
            <ac:picMk id="84" creationId="{F4CBDD7D-A7F1-4E51-1E69-BFCDEE463CC9}"/>
          </ac:picMkLst>
        </pc:picChg>
        <pc:picChg chg="mod modVis">
          <ac:chgData name="Sucharitha Komati" userId="S::sucharitha.k@c2stechs.com::8ad808d5-dcc6-4696-9603-3b83059d4e13" providerId="AD" clId="Web-{32AD1FA2-94ED-ED19-D5C7-0CA8C2BFA012}" dt="2025-09-18T21:09:12.665" v="106"/>
          <ac:picMkLst>
            <pc:docMk/>
            <pc:sldMk cId="3124120327" sldId="279"/>
            <ac:picMk id="1028" creationId="{B1798367-5604-BC92-4E8F-B9136438938C}"/>
          </ac:picMkLst>
        </pc:picChg>
      </pc:sldChg>
    </pc:docChg>
  </pc:docChgLst>
  <pc:docChgLst>
    <pc:chgData name="Rahul Thipparthi" userId="S::rahul.t@c2stechs.com::b523a8b7-d9a5-4252-b890-844d3194f090" providerId="AD" clId="Web-{F2D12B83-50AA-C638-A98C-9BE1845D63C4}"/>
    <pc:docChg chg="modSld">
      <pc:chgData name="Rahul Thipparthi" userId="S::rahul.t@c2stechs.com::b523a8b7-d9a5-4252-b890-844d3194f090" providerId="AD" clId="Web-{F2D12B83-50AA-C638-A98C-9BE1845D63C4}" dt="2025-09-19T12:06:47.194" v="0" actId="14100"/>
      <pc:docMkLst>
        <pc:docMk/>
      </pc:docMkLst>
      <pc:sldChg chg="modSp">
        <pc:chgData name="Rahul Thipparthi" userId="S::rahul.t@c2stechs.com::b523a8b7-d9a5-4252-b890-844d3194f090" providerId="AD" clId="Web-{F2D12B83-50AA-C638-A98C-9BE1845D63C4}" dt="2025-09-19T12:06:47.194" v="0" actId="14100"/>
        <pc:sldMkLst>
          <pc:docMk/>
          <pc:sldMk cId="3124120327" sldId="279"/>
        </pc:sldMkLst>
        <pc:spChg chg="mod">
          <ac:chgData name="Rahul Thipparthi" userId="S::rahul.t@c2stechs.com::b523a8b7-d9a5-4252-b890-844d3194f090" providerId="AD" clId="Web-{F2D12B83-50AA-C638-A98C-9BE1845D63C4}" dt="2025-09-19T12:06:47.194" v="0" actId="14100"/>
          <ac:spMkLst>
            <pc:docMk/>
            <pc:sldMk cId="3124120327" sldId="279"/>
            <ac:spMk id="42" creationId="{1075DFDE-F402-5FF7-5C4A-BED784EDFBEA}"/>
          </ac:spMkLst>
        </pc:spChg>
      </pc:sldChg>
    </pc:docChg>
  </pc:docChgLst>
  <pc:docChgLst>
    <pc:chgData name="Sucharitha Komati" userId="S::sucharitha.k@c2stechs.com::8ad808d5-dcc6-4696-9603-3b83059d4e13" providerId="AD" clId="Web-{72909A64-F0E3-3BC8-0942-5F7FEC55C933}"/>
    <pc:docChg chg="modSld">
      <pc:chgData name="Sucharitha Komati" userId="S::sucharitha.k@c2stechs.com::8ad808d5-dcc6-4696-9603-3b83059d4e13" providerId="AD" clId="Web-{72909A64-F0E3-3BC8-0942-5F7FEC55C933}" dt="2025-09-19T02:54:19.793" v="62" actId="1076"/>
      <pc:docMkLst>
        <pc:docMk/>
      </pc:docMkLst>
      <pc:sldChg chg="modSp">
        <pc:chgData name="Sucharitha Komati" userId="S::sucharitha.k@c2stechs.com::8ad808d5-dcc6-4696-9603-3b83059d4e13" providerId="AD" clId="Web-{72909A64-F0E3-3BC8-0942-5F7FEC55C933}" dt="2025-09-19T02:54:19.793" v="62" actId="1076"/>
        <pc:sldMkLst>
          <pc:docMk/>
          <pc:sldMk cId="2156337131" sldId="259"/>
        </pc:sldMkLst>
        <pc:graphicFrameChg chg="mod modGraphic">
          <ac:chgData name="Sucharitha Komati" userId="S::sucharitha.k@c2stechs.com::8ad808d5-dcc6-4696-9603-3b83059d4e13" providerId="AD" clId="Web-{72909A64-F0E3-3BC8-0942-5F7FEC55C933}" dt="2025-09-19T02:53:05.119" v="48" actId="14100"/>
          <ac:graphicFrameMkLst>
            <pc:docMk/>
            <pc:sldMk cId="2156337131" sldId="259"/>
            <ac:graphicFrameMk id="12" creationId="{62C3CE4F-A0B7-585D-A897-176175CE6EDE}"/>
          </ac:graphicFrameMkLst>
        </pc:graphicFrameChg>
        <pc:graphicFrameChg chg="mod modGraphic">
          <ac:chgData name="Sucharitha Komati" userId="S::sucharitha.k@c2stechs.com::8ad808d5-dcc6-4696-9603-3b83059d4e13" providerId="AD" clId="Web-{72909A64-F0E3-3BC8-0942-5F7FEC55C933}" dt="2025-09-19T02:53:13.790" v="49" actId="14100"/>
          <ac:graphicFrameMkLst>
            <pc:docMk/>
            <pc:sldMk cId="2156337131" sldId="259"/>
            <ac:graphicFrameMk id="16" creationId="{5A6DE7AC-BBDA-B524-BC4A-1376757A068C}"/>
          </ac:graphicFrameMkLst>
        </pc:graphicFrameChg>
        <pc:graphicFrameChg chg="modGraphic">
          <ac:chgData name="Sucharitha Komati" userId="S::sucharitha.k@c2stechs.com::8ad808d5-dcc6-4696-9603-3b83059d4e13" providerId="AD" clId="Web-{72909A64-F0E3-3BC8-0942-5F7FEC55C933}" dt="2025-09-19T02:53:53.494" v="56" actId="20577"/>
          <ac:graphicFrameMkLst>
            <pc:docMk/>
            <pc:sldMk cId="2156337131" sldId="259"/>
            <ac:graphicFrameMk id="17" creationId="{85F960CE-3BDA-3982-C069-C8F3F700BDC6}"/>
          </ac:graphicFrameMkLst>
        </pc:graphicFrameChg>
        <pc:graphicFrameChg chg="mod modGraphic">
          <ac:chgData name="Sucharitha Komati" userId="S::sucharitha.k@c2stechs.com::8ad808d5-dcc6-4696-9603-3b83059d4e13" providerId="AD" clId="Web-{72909A64-F0E3-3BC8-0942-5F7FEC55C933}" dt="2025-09-19T02:54:19.793" v="62" actId="1076"/>
          <ac:graphicFrameMkLst>
            <pc:docMk/>
            <pc:sldMk cId="2156337131" sldId="259"/>
            <ac:graphicFrameMk id="18" creationId="{987D8FB2-9877-25E3-F022-8138D290E9D4}"/>
          </ac:graphicFrameMkLst>
        </pc:graphicFrameChg>
      </pc:sldChg>
    </pc:docChg>
  </pc:docChgLst>
  <pc:docChgLst>
    <pc:chgData name="Venkat" userId="ef677e9a-9ed0-454a-a1b4-1895125ffd65" providerId="ADAL" clId="{6A7D1841-F82F-44FA-8985-A530556ED836}"/>
    <pc:docChg chg="modSld sldOrd">
      <pc:chgData name="Venkat" userId="ef677e9a-9ed0-454a-a1b4-1895125ffd65" providerId="ADAL" clId="{6A7D1841-F82F-44FA-8985-A530556ED836}" dt="2025-09-19T09:59:07.418" v="1"/>
      <pc:docMkLst>
        <pc:docMk/>
      </pc:docMkLst>
      <pc:sldChg chg="ord">
        <pc:chgData name="Venkat" userId="ef677e9a-9ed0-454a-a1b4-1895125ffd65" providerId="ADAL" clId="{6A7D1841-F82F-44FA-8985-A530556ED836}" dt="2025-09-19T09:59:07.418" v="1"/>
        <pc:sldMkLst>
          <pc:docMk/>
          <pc:sldMk cId="2156337131" sldId="259"/>
        </pc:sldMkLst>
      </pc:sldChg>
    </pc:docChg>
  </pc:docChgLst>
  <pc:docChgLst>
    <pc:chgData name="Varaprasad Komati" userId="S::varaprasad.k@c2stechs.com::19f1497f-d923-4b3b-b168-347e84d86cb1" providerId="AD" clId="Web-{A2050EFD-E2BB-D37E-8A79-E50CF43C21C3}"/>
    <pc:docChg chg="modSld">
      <pc:chgData name="Varaprasad Komati" userId="S::varaprasad.k@c2stechs.com::19f1497f-d923-4b3b-b168-347e84d86cb1" providerId="AD" clId="Web-{A2050EFD-E2BB-D37E-8A79-E50CF43C21C3}" dt="2025-09-18T21:42:21.334" v="88" actId="20577"/>
      <pc:docMkLst>
        <pc:docMk/>
      </pc:docMkLst>
      <pc:sldChg chg="modSp">
        <pc:chgData name="Varaprasad Komati" userId="S::varaprasad.k@c2stechs.com::19f1497f-d923-4b3b-b168-347e84d86cb1" providerId="AD" clId="Web-{A2050EFD-E2BB-D37E-8A79-E50CF43C21C3}" dt="2025-09-18T21:42:21.334" v="88" actId="20577"/>
        <pc:sldMkLst>
          <pc:docMk/>
          <pc:sldMk cId="2156337131" sldId="259"/>
        </pc:sldMkLst>
        <pc:graphicFrameChg chg="mod modGraphic">
          <ac:chgData name="Varaprasad Komati" userId="S::varaprasad.k@c2stechs.com::19f1497f-d923-4b3b-b168-347e84d86cb1" providerId="AD" clId="Web-{A2050EFD-E2BB-D37E-8A79-E50CF43C21C3}" dt="2025-09-18T21:41:43.380" v="73" actId="20577"/>
          <ac:graphicFrameMkLst>
            <pc:docMk/>
            <pc:sldMk cId="2156337131" sldId="259"/>
            <ac:graphicFrameMk id="12" creationId="{62C3CE4F-A0B7-585D-A897-176175CE6EDE}"/>
          </ac:graphicFrameMkLst>
        </pc:graphicFrameChg>
        <pc:graphicFrameChg chg="modGraphic">
          <ac:chgData name="Varaprasad Komati" userId="S::varaprasad.k@c2stechs.com::19f1497f-d923-4b3b-b168-347e84d86cb1" providerId="AD" clId="Web-{A2050EFD-E2BB-D37E-8A79-E50CF43C21C3}" dt="2025-09-18T21:42:04.615" v="83" actId="20577"/>
          <ac:graphicFrameMkLst>
            <pc:docMk/>
            <pc:sldMk cId="2156337131" sldId="259"/>
            <ac:graphicFrameMk id="16" creationId="{5A6DE7AC-BBDA-B524-BC4A-1376757A068C}"/>
          </ac:graphicFrameMkLst>
        </pc:graphicFrameChg>
        <pc:graphicFrameChg chg="modGraphic">
          <ac:chgData name="Varaprasad Komati" userId="S::varaprasad.k@c2stechs.com::19f1497f-d923-4b3b-b168-347e84d86cb1" providerId="AD" clId="Web-{A2050EFD-E2BB-D37E-8A79-E50CF43C21C3}" dt="2025-09-18T21:40:19.254" v="33" actId="20577"/>
          <ac:graphicFrameMkLst>
            <pc:docMk/>
            <pc:sldMk cId="2156337131" sldId="259"/>
            <ac:graphicFrameMk id="17" creationId="{85F960CE-3BDA-3982-C069-C8F3F700BDC6}"/>
          </ac:graphicFrameMkLst>
        </pc:graphicFrameChg>
        <pc:graphicFrameChg chg="modGraphic">
          <ac:chgData name="Varaprasad Komati" userId="S::varaprasad.k@c2stechs.com::19f1497f-d923-4b3b-b168-347e84d86cb1" providerId="AD" clId="Web-{A2050EFD-E2BB-D37E-8A79-E50CF43C21C3}" dt="2025-09-18T21:42:21.334" v="88" actId="20577"/>
          <ac:graphicFrameMkLst>
            <pc:docMk/>
            <pc:sldMk cId="2156337131" sldId="259"/>
            <ac:graphicFrameMk id="18" creationId="{987D8FB2-9877-25E3-F022-8138D290E9D4}"/>
          </ac:graphicFrameMkLst>
        </pc:graphicFrameChg>
      </pc:sldChg>
    </pc:docChg>
  </pc:docChgLst>
</pc:chgInfo>
</file>

<file path=ppt/diagrams/_rels/data5.xml.rels><?xml version="1.0" encoding="UTF-8" standalone="yes"?>
<Relationships xmlns="http://schemas.openxmlformats.org/package/2006/relationships"><Relationship Id="rId3" Type="http://schemas.openxmlformats.org/officeDocument/2006/relationships/hyperlink" Target="https://adb-2950534090396848.8.azuredatabricks.net/editor/notebooks/598709647503677?o=2950534090396848" TargetMode="External"/><Relationship Id="rId2" Type="http://schemas.openxmlformats.org/officeDocument/2006/relationships/hyperlink" Target="https://adb-2950534090396848.8.azuredatabricks.net/editor/notebooks/598709647503681?o=2950534090396848" TargetMode="External"/><Relationship Id="rId1" Type="http://schemas.openxmlformats.org/officeDocument/2006/relationships/hyperlink" Target="https://adb-2950534090396848.8.azuredatabricks.net/editor/notebooks/598709647503678?o=2950534090396848" TargetMode="External"/></Relationships>
</file>

<file path=ppt/diagrams/_rels/data6.xml.rels><?xml version="1.0" encoding="UTF-8" standalone="yes"?>
<Relationships xmlns="http://schemas.openxmlformats.org/package/2006/relationships"><Relationship Id="rId1" Type="http://schemas.openxmlformats.org/officeDocument/2006/relationships/hyperlink" Target="https://adb-2950534090396848.8.azuredatabricks.net/editor/notebooks/598709647503669?o=2950534090396848" TargetMode="External"/></Relationships>
</file>

<file path=ppt/diagrams/_rels/data7.xml.rels><?xml version="1.0" encoding="UTF-8" standalone="yes"?>
<Relationships xmlns="http://schemas.openxmlformats.org/package/2006/relationships"><Relationship Id="rId1" Type="http://schemas.openxmlformats.org/officeDocument/2006/relationships/hyperlink" Target="https://adb-2950534090396848.8.azuredatabricks.net/editor/notebooks/3562975697811690?o=2950534090396848" TargetMode="External"/></Relationships>
</file>

<file path=ppt/diagrams/_rels/data8.xml.rels><?xml version="1.0" encoding="UTF-8" standalone="yes"?>
<Relationships xmlns="http://schemas.openxmlformats.org/package/2006/relationships"><Relationship Id="rId3" Type="http://schemas.openxmlformats.org/officeDocument/2006/relationships/hyperlink" Target="https://adb-2950534090396848.8.azuredatabricks.net/editor/notebooks/598709647503675?o=2950534090396848" TargetMode="External"/><Relationship Id="rId2" Type="http://schemas.openxmlformats.org/officeDocument/2006/relationships/hyperlink" Target="https://adb-2950534090396848.8.azuredatabricks.net/editor/notebooks/598709647503674?o=2950534090396848" TargetMode="External"/><Relationship Id="rId1" Type="http://schemas.openxmlformats.org/officeDocument/2006/relationships/hyperlink" Target="https://adb-2950534090396848.8.azuredatabricks.net/editor/notebooks/598709647503673?o=2950534090396848" TargetMode="External"/><Relationship Id="rId4" Type="http://schemas.openxmlformats.org/officeDocument/2006/relationships/hyperlink" Target="https://adb-2950534090396848.8.azuredatabricks.net/editor/notebooks/3562975697811694?o=2950534090396848" TargetMode="External"/></Relationships>
</file>

<file path=ppt/diagrams/_rels/drawing5.xml.rels><?xml version="1.0" encoding="UTF-8" standalone="yes"?>
<Relationships xmlns="http://schemas.openxmlformats.org/package/2006/relationships"><Relationship Id="rId3" Type="http://schemas.openxmlformats.org/officeDocument/2006/relationships/hyperlink" Target="https://adb-2950534090396848.8.azuredatabricks.net/editor/notebooks/598709647503678?o=2950534090396848" TargetMode="External"/><Relationship Id="rId2" Type="http://schemas.openxmlformats.org/officeDocument/2006/relationships/hyperlink" Target="https://adb-2950534090396848.8.azuredatabricks.net/editor/notebooks/598709647503677?o=2950534090396848" TargetMode="External"/><Relationship Id="rId1" Type="http://schemas.openxmlformats.org/officeDocument/2006/relationships/hyperlink" Target="https://adb-2950534090396848.8.azuredatabricks.net/editor/notebooks/598709647503681?o=2950534090396848" TargetMode="External"/></Relationships>
</file>

<file path=ppt/diagrams/_rels/drawing6.xml.rels><?xml version="1.0" encoding="UTF-8" standalone="yes"?>
<Relationships xmlns="http://schemas.openxmlformats.org/package/2006/relationships"><Relationship Id="rId1" Type="http://schemas.openxmlformats.org/officeDocument/2006/relationships/hyperlink" Target="https://adb-2950534090396848.8.azuredatabricks.net/editor/notebooks/598709647503669?o=2950534090396848" TargetMode="External"/></Relationships>
</file>

<file path=ppt/diagrams/_rels/drawing7.xml.rels><?xml version="1.0" encoding="UTF-8" standalone="yes"?>
<Relationships xmlns="http://schemas.openxmlformats.org/package/2006/relationships"><Relationship Id="rId1" Type="http://schemas.openxmlformats.org/officeDocument/2006/relationships/hyperlink" Target="https://adb-2950534090396848.8.azuredatabricks.net/editor/notebooks/3562975697811690?o=2950534090396848" TargetMode="External"/></Relationships>
</file>

<file path=ppt/diagrams/_rels/drawing8.xml.rels><?xml version="1.0" encoding="UTF-8" standalone="yes"?>
<Relationships xmlns="http://schemas.openxmlformats.org/package/2006/relationships"><Relationship Id="rId3" Type="http://schemas.openxmlformats.org/officeDocument/2006/relationships/hyperlink" Target="https://adb-2950534090396848.8.azuredatabricks.net/editor/notebooks/598709647503675?o=2950534090396848" TargetMode="External"/><Relationship Id="rId2" Type="http://schemas.openxmlformats.org/officeDocument/2006/relationships/hyperlink" Target="https://adb-2950534090396848.8.azuredatabricks.net/editor/notebooks/598709647503674?o=2950534090396848" TargetMode="External"/><Relationship Id="rId1" Type="http://schemas.openxmlformats.org/officeDocument/2006/relationships/hyperlink" Target="https://adb-2950534090396848.8.azuredatabricks.net/editor/notebooks/598709647503673?o=2950534090396848" TargetMode="External"/><Relationship Id="rId4" Type="http://schemas.openxmlformats.org/officeDocument/2006/relationships/hyperlink" Target="https://adb-2950534090396848.8.azuredatabricks.net/editor/notebooks/3562975697811694?o=2950534090396848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46A7AFE-4F6B-4858-AB9B-4389AD031811}" type="doc">
      <dgm:prSet loTypeId="urn:microsoft.com/office/officeart/2005/8/layout/target3" loCatId="relationship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333DA7C8-F957-4ACD-AF7B-99B9F6A4F73F}">
      <dgm:prSet custT="1"/>
      <dgm:spPr/>
      <dgm:t>
        <a:bodyPr/>
        <a:lstStyle/>
        <a:p>
          <a:r>
            <a:rPr lang="en-US" sz="1500" b="1"/>
            <a:t>Phase1: Prediction Recovery </a:t>
          </a:r>
          <a:endParaRPr lang="en-US" sz="1500"/>
        </a:p>
      </dgm:t>
    </dgm:pt>
    <dgm:pt modelId="{2AFF26D5-D3DA-490D-95AD-20546EF14118}" type="parTrans" cxnId="{27923193-4A43-483C-ABD4-2E818FD229BB}">
      <dgm:prSet/>
      <dgm:spPr/>
      <dgm:t>
        <a:bodyPr/>
        <a:lstStyle/>
        <a:p>
          <a:endParaRPr lang="en-US"/>
        </a:p>
      </dgm:t>
    </dgm:pt>
    <dgm:pt modelId="{3D7FD766-8774-4BB9-AF68-204E226B60CE}" type="sibTrans" cxnId="{27923193-4A43-483C-ABD4-2E818FD229BB}">
      <dgm:prSet/>
      <dgm:spPr/>
      <dgm:t>
        <a:bodyPr/>
        <a:lstStyle/>
        <a:p>
          <a:endParaRPr lang="en-US"/>
        </a:p>
      </dgm:t>
    </dgm:pt>
    <dgm:pt modelId="{E49BCDF4-9849-4AD2-A7D3-C26869BF7DB8}">
      <dgm:prSet/>
      <dgm:spPr/>
      <dgm:t>
        <a:bodyPr/>
        <a:lstStyle/>
        <a:p>
          <a:r>
            <a:rPr lang="en-US" b="1"/>
            <a:t>P</a:t>
          </a:r>
          <a:r>
            <a:rPr lang="en-US"/>
            <a:t>urpose: Predict repayment likelihood (60/90/120/180/360 days) using    LightGBM</a:t>
          </a:r>
        </a:p>
      </dgm:t>
    </dgm:pt>
    <dgm:pt modelId="{6390A6D8-5833-4382-BE71-3BCE765AAD62}" type="parTrans" cxnId="{2AB577B8-9C41-4193-9E52-1770715848DE}">
      <dgm:prSet/>
      <dgm:spPr/>
      <dgm:t>
        <a:bodyPr/>
        <a:lstStyle/>
        <a:p>
          <a:endParaRPr lang="en-US"/>
        </a:p>
      </dgm:t>
    </dgm:pt>
    <dgm:pt modelId="{A395284E-4321-48F4-95CF-142B7CC5A299}" type="sibTrans" cxnId="{2AB577B8-9C41-4193-9E52-1770715848DE}">
      <dgm:prSet/>
      <dgm:spPr/>
      <dgm:t>
        <a:bodyPr/>
        <a:lstStyle/>
        <a:p>
          <a:endParaRPr lang="en-US"/>
        </a:p>
      </dgm:t>
    </dgm:pt>
    <dgm:pt modelId="{559BE2E0-F9E7-479B-9E9F-9F557CEE5848}" type="pres">
      <dgm:prSet presAssocID="{D46A7AFE-4F6B-4858-AB9B-4389AD031811}" presName="Name0" presStyleCnt="0">
        <dgm:presLayoutVars>
          <dgm:chMax val="7"/>
          <dgm:dir/>
          <dgm:animLvl val="lvl"/>
          <dgm:resizeHandles val="exact"/>
        </dgm:presLayoutVars>
      </dgm:prSet>
      <dgm:spPr/>
    </dgm:pt>
    <dgm:pt modelId="{32689FC2-C9B7-4E1C-A391-983F42BE2ED5}" type="pres">
      <dgm:prSet presAssocID="{333DA7C8-F957-4ACD-AF7B-99B9F6A4F73F}" presName="circle1" presStyleLbl="node1" presStyleIdx="0" presStyleCnt="2"/>
      <dgm:spPr/>
    </dgm:pt>
    <dgm:pt modelId="{FE7AE794-E93D-4B4F-A3F8-E128BF5A460E}" type="pres">
      <dgm:prSet presAssocID="{333DA7C8-F957-4ACD-AF7B-99B9F6A4F73F}" presName="space" presStyleCnt="0"/>
      <dgm:spPr/>
    </dgm:pt>
    <dgm:pt modelId="{D3DEF419-E67F-486B-B3A1-3EA946038F75}" type="pres">
      <dgm:prSet presAssocID="{333DA7C8-F957-4ACD-AF7B-99B9F6A4F73F}" presName="rect1" presStyleLbl="alignAcc1" presStyleIdx="0" presStyleCnt="2"/>
      <dgm:spPr/>
    </dgm:pt>
    <dgm:pt modelId="{826740A2-6C3A-430F-A0FB-5A8D1D5DBE1E}" type="pres">
      <dgm:prSet presAssocID="{E49BCDF4-9849-4AD2-A7D3-C26869BF7DB8}" presName="vertSpace2" presStyleLbl="node1" presStyleIdx="0" presStyleCnt="2"/>
      <dgm:spPr/>
    </dgm:pt>
    <dgm:pt modelId="{E4104C99-1112-444A-B1B0-4706504EAC74}" type="pres">
      <dgm:prSet presAssocID="{E49BCDF4-9849-4AD2-A7D3-C26869BF7DB8}" presName="circle2" presStyleLbl="node1" presStyleIdx="1" presStyleCnt="2"/>
      <dgm:spPr/>
    </dgm:pt>
    <dgm:pt modelId="{F96C27D2-6B05-4D15-BCEE-DF9E5EA72BE4}" type="pres">
      <dgm:prSet presAssocID="{E49BCDF4-9849-4AD2-A7D3-C26869BF7DB8}" presName="rect2" presStyleLbl="alignAcc1" presStyleIdx="1" presStyleCnt="2"/>
      <dgm:spPr/>
    </dgm:pt>
    <dgm:pt modelId="{6A565319-79A8-4756-9218-B7F975BD0C1A}" type="pres">
      <dgm:prSet presAssocID="{333DA7C8-F957-4ACD-AF7B-99B9F6A4F73F}" presName="rect1ParTxNoCh" presStyleLbl="alignAcc1" presStyleIdx="1" presStyleCnt="2">
        <dgm:presLayoutVars>
          <dgm:chMax val="1"/>
          <dgm:bulletEnabled val="1"/>
        </dgm:presLayoutVars>
      </dgm:prSet>
      <dgm:spPr/>
    </dgm:pt>
    <dgm:pt modelId="{232165F6-E124-48EB-BDD2-62693FAF8FAF}" type="pres">
      <dgm:prSet presAssocID="{E49BCDF4-9849-4AD2-A7D3-C26869BF7DB8}" presName="rect2ParTxNoCh" presStyleLbl="alignAcc1" presStyleIdx="1" presStyleCnt="2">
        <dgm:presLayoutVars>
          <dgm:chMax val="1"/>
          <dgm:bulletEnabled val="1"/>
        </dgm:presLayoutVars>
      </dgm:prSet>
      <dgm:spPr/>
    </dgm:pt>
  </dgm:ptLst>
  <dgm:cxnLst>
    <dgm:cxn modelId="{605F1928-8941-4D05-9A96-95CC8B4C53A1}" type="presOf" srcId="{E49BCDF4-9849-4AD2-A7D3-C26869BF7DB8}" destId="{232165F6-E124-48EB-BDD2-62693FAF8FAF}" srcOrd="1" destOrd="0" presId="urn:microsoft.com/office/officeart/2005/8/layout/target3"/>
    <dgm:cxn modelId="{9728892E-10D9-4CB8-A00D-68E9F659C53E}" type="presOf" srcId="{D46A7AFE-4F6B-4858-AB9B-4389AD031811}" destId="{559BE2E0-F9E7-479B-9E9F-9F557CEE5848}" srcOrd="0" destOrd="0" presId="urn:microsoft.com/office/officeart/2005/8/layout/target3"/>
    <dgm:cxn modelId="{B8672645-9B7D-4A1E-BF6B-71F280D650D5}" type="presOf" srcId="{333DA7C8-F957-4ACD-AF7B-99B9F6A4F73F}" destId="{D3DEF419-E67F-486B-B3A1-3EA946038F75}" srcOrd="0" destOrd="0" presId="urn:microsoft.com/office/officeart/2005/8/layout/target3"/>
    <dgm:cxn modelId="{70654055-17D3-4DA9-A0B9-8B761850A59E}" type="presOf" srcId="{E49BCDF4-9849-4AD2-A7D3-C26869BF7DB8}" destId="{F96C27D2-6B05-4D15-BCEE-DF9E5EA72BE4}" srcOrd="0" destOrd="0" presId="urn:microsoft.com/office/officeart/2005/8/layout/target3"/>
    <dgm:cxn modelId="{27923193-4A43-483C-ABD4-2E818FD229BB}" srcId="{D46A7AFE-4F6B-4858-AB9B-4389AD031811}" destId="{333DA7C8-F957-4ACD-AF7B-99B9F6A4F73F}" srcOrd="0" destOrd="0" parTransId="{2AFF26D5-D3DA-490D-95AD-20546EF14118}" sibTransId="{3D7FD766-8774-4BB9-AF68-204E226B60CE}"/>
    <dgm:cxn modelId="{2AB577B8-9C41-4193-9E52-1770715848DE}" srcId="{D46A7AFE-4F6B-4858-AB9B-4389AD031811}" destId="{E49BCDF4-9849-4AD2-A7D3-C26869BF7DB8}" srcOrd="1" destOrd="0" parTransId="{6390A6D8-5833-4382-BE71-3BCE765AAD62}" sibTransId="{A395284E-4321-48F4-95CF-142B7CC5A299}"/>
    <dgm:cxn modelId="{21A495EC-C1CF-4F1F-AAF3-6B602FEEFC89}" type="presOf" srcId="{333DA7C8-F957-4ACD-AF7B-99B9F6A4F73F}" destId="{6A565319-79A8-4756-9218-B7F975BD0C1A}" srcOrd="1" destOrd="0" presId="urn:microsoft.com/office/officeart/2005/8/layout/target3"/>
    <dgm:cxn modelId="{EABB42A5-CF36-4AB7-92ED-1E85EAE6AE67}" type="presParOf" srcId="{559BE2E0-F9E7-479B-9E9F-9F557CEE5848}" destId="{32689FC2-C9B7-4E1C-A391-983F42BE2ED5}" srcOrd="0" destOrd="0" presId="urn:microsoft.com/office/officeart/2005/8/layout/target3"/>
    <dgm:cxn modelId="{ACD3F817-69C7-49DA-9440-6E8AAE1EF1BE}" type="presParOf" srcId="{559BE2E0-F9E7-479B-9E9F-9F557CEE5848}" destId="{FE7AE794-E93D-4B4F-A3F8-E128BF5A460E}" srcOrd="1" destOrd="0" presId="urn:microsoft.com/office/officeart/2005/8/layout/target3"/>
    <dgm:cxn modelId="{F3776C51-0151-43E7-A7BA-8203FDB5C63E}" type="presParOf" srcId="{559BE2E0-F9E7-479B-9E9F-9F557CEE5848}" destId="{D3DEF419-E67F-486B-B3A1-3EA946038F75}" srcOrd="2" destOrd="0" presId="urn:microsoft.com/office/officeart/2005/8/layout/target3"/>
    <dgm:cxn modelId="{95C7532C-911D-4B4B-A6C2-5C0D9A57ACB9}" type="presParOf" srcId="{559BE2E0-F9E7-479B-9E9F-9F557CEE5848}" destId="{826740A2-6C3A-430F-A0FB-5A8D1D5DBE1E}" srcOrd="3" destOrd="0" presId="urn:microsoft.com/office/officeart/2005/8/layout/target3"/>
    <dgm:cxn modelId="{C6850F71-B40F-4899-B5E1-BEE8BEC4FD1A}" type="presParOf" srcId="{559BE2E0-F9E7-479B-9E9F-9F557CEE5848}" destId="{E4104C99-1112-444A-B1B0-4706504EAC74}" srcOrd="4" destOrd="0" presId="urn:microsoft.com/office/officeart/2005/8/layout/target3"/>
    <dgm:cxn modelId="{5C5461DF-2C68-4C58-AA40-111F0292B7B1}" type="presParOf" srcId="{559BE2E0-F9E7-479B-9E9F-9F557CEE5848}" destId="{F96C27D2-6B05-4D15-BCEE-DF9E5EA72BE4}" srcOrd="5" destOrd="0" presId="urn:microsoft.com/office/officeart/2005/8/layout/target3"/>
    <dgm:cxn modelId="{236B7858-0ADC-4A66-A336-B2A2BA4249A8}" type="presParOf" srcId="{559BE2E0-F9E7-479B-9E9F-9F557CEE5848}" destId="{6A565319-79A8-4756-9218-B7F975BD0C1A}" srcOrd="6" destOrd="0" presId="urn:microsoft.com/office/officeart/2005/8/layout/target3"/>
    <dgm:cxn modelId="{A16B31BD-D585-407F-9568-E1E9A4E7BEAB}" type="presParOf" srcId="{559BE2E0-F9E7-479B-9E9F-9F557CEE5848}" destId="{232165F6-E124-48EB-BDD2-62693FAF8FAF}" srcOrd="7" destOrd="0" presId="urn:microsoft.com/office/officeart/2005/8/layout/targe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13439ED-0C3B-4916-9811-97DBD00FA195}" type="doc">
      <dgm:prSet loTypeId="urn:microsoft.com/office/officeart/2005/8/layout/target3" loCatId="relationship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3FAD36CD-2BC3-49BC-8A8A-2DC63AC79F77}">
      <dgm:prSet custT="1"/>
      <dgm:spPr/>
      <dgm:t>
        <a:bodyPr/>
        <a:lstStyle/>
        <a:p>
          <a:r>
            <a:rPr lang="en-US" sz="1400" b="1"/>
            <a:t>Phase </a:t>
          </a:r>
          <a:r>
            <a:rPr lang="en-US" sz="1400" b="1">
              <a:latin typeface="Tw Cen MT" panose="020B0602020104020603"/>
            </a:rPr>
            <a:t>4</a:t>
          </a:r>
          <a:r>
            <a:rPr lang="en-US" sz="1400" b="1"/>
            <a:t>: Agentic(Mosaic) AI Solution</a:t>
          </a:r>
          <a:endParaRPr lang="en-US" sz="1400"/>
        </a:p>
      </dgm:t>
    </dgm:pt>
    <dgm:pt modelId="{E28BF929-D64D-441E-A8B7-4550FE802567}" type="parTrans" cxnId="{64493DB5-B5BB-4D48-BBA8-2470F05E3B07}">
      <dgm:prSet/>
      <dgm:spPr/>
      <dgm:t>
        <a:bodyPr/>
        <a:lstStyle/>
        <a:p>
          <a:endParaRPr lang="en-US"/>
        </a:p>
      </dgm:t>
    </dgm:pt>
    <dgm:pt modelId="{03D7DCD7-767B-4C44-BCDD-70C1B27D893E}" type="sibTrans" cxnId="{64493DB5-B5BB-4D48-BBA8-2470F05E3B07}">
      <dgm:prSet/>
      <dgm:spPr/>
      <dgm:t>
        <a:bodyPr/>
        <a:lstStyle/>
        <a:p>
          <a:endParaRPr lang="en-US"/>
        </a:p>
      </dgm:t>
    </dgm:pt>
    <dgm:pt modelId="{C686F3A2-6D72-49EE-8DEF-A9986A5E3CDA}" type="pres">
      <dgm:prSet presAssocID="{113439ED-0C3B-4916-9811-97DBD00FA195}" presName="Name0" presStyleCnt="0">
        <dgm:presLayoutVars>
          <dgm:chMax val="7"/>
          <dgm:dir/>
          <dgm:animLvl val="lvl"/>
          <dgm:resizeHandles val="exact"/>
        </dgm:presLayoutVars>
      </dgm:prSet>
      <dgm:spPr/>
    </dgm:pt>
    <dgm:pt modelId="{043D9B34-CB60-4BF9-8908-BA69CC8A5FE8}" type="pres">
      <dgm:prSet presAssocID="{3FAD36CD-2BC3-49BC-8A8A-2DC63AC79F77}" presName="circle1" presStyleLbl="node1" presStyleIdx="0" presStyleCnt="1"/>
      <dgm:spPr/>
    </dgm:pt>
    <dgm:pt modelId="{2D52F725-D151-44F7-953D-2A11A2215F49}" type="pres">
      <dgm:prSet presAssocID="{3FAD36CD-2BC3-49BC-8A8A-2DC63AC79F77}" presName="space" presStyleCnt="0"/>
      <dgm:spPr/>
    </dgm:pt>
    <dgm:pt modelId="{F25B0861-39D7-4642-BF0E-FD2116528220}" type="pres">
      <dgm:prSet presAssocID="{3FAD36CD-2BC3-49BC-8A8A-2DC63AC79F77}" presName="rect1" presStyleLbl="alignAcc1" presStyleIdx="0" presStyleCnt="1"/>
      <dgm:spPr/>
    </dgm:pt>
    <dgm:pt modelId="{73AF0A80-E108-4B5E-A7A9-B70986487C50}" type="pres">
      <dgm:prSet presAssocID="{3FAD36CD-2BC3-49BC-8A8A-2DC63AC79F77}" presName="rect1ParTxNoCh" presStyleLbl="alignAcc1" presStyleIdx="0" presStyleCnt="1">
        <dgm:presLayoutVars>
          <dgm:chMax val="1"/>
          <dgm:bulletEnabled val="1"/>
        </dgm:presLayoutVars>
      </dgm:prSet>
      <dgm:spPr/>
    </dgm:pt>
  </dgm:ptLst>
  <dgm:cxnLst>
    <dgm:cxn modelId="{50C89868-9ED4-4340-83E3-749A0D55EF2C}" type="presOf" srcId="{113439ED-0C3B-4916-9811-97DBD00FA195}" destId="{C686F3A2-6D72-49EE-8DEF-A9986A5E3CDA}" srcOrd="0" destOrd="0" presId="urn:microsoft.com/office/officeart/2005/8/layout/target3"/>
    <dgm:cxn modelId="{B2581374-BC0E-4363-A901-096F86452FA0}" type="presOf" srcId="{3FAD36CD-2BC3-49BC-8A8A-2DC63AC79F77}" destId="{73AF0A80-E108-4B5E-A7A9-B70986487C50}" srcOrd="1" destOrd="0" presId="urn:microsoft.com/office/officeart/2005/8/layout/target3"/>
    <dgm:cxn modelId="{64493DB5-B5BB-4D48-BBA8-2470F05E3B07}" srcId="{113439ED-0C3B-4916-9811-97DBD00FA195}" destId="{3FAD36CD-2BC3-49BC-8A8A-2DC63AC79F77}" srcOrd="0" destOrd="0" parTransId="{E28BF929-D64D-441E-A8B7-4550FE802567}" sibTransId="{03D7DCD7-767B-4C44-BCDD-70C1B27D893E}"/>
    <dgm:cxn modelId="{6FF1BED5-E15F-4561-9A1B-6F14130A0AD3}" type="presOf" srcId="{3FAD36CD-2BC3-49BC-8A8A-2DC63AC79F77}" destId="{F25B0861-39D7-4642-BF0E-FD2116528220}" srcOrd="0" destOrd="0" presId="urn:microsoft.com/office/officeart/2005/8/layout/target3"/>
    <dgm:cxn modelId="{D1163EA5-D02A-4F91-979C-E9152F1A913B}" type="presParOf" srcId="{C686F3A2-6D72-49EE-8DEF-A9986A5E3CDA}" destId="{043D9B34-CB60-4BF9-8908-BA69CC8A5FE8}" srcOrd="0" destOrd="0" presId="urn:microsoft.com/office/officeart/2005/8/layout/target3"/>
    <dgm:cxn modelId="{6D3A90ED-2D98-4997-B491-F7451A4004E9}" type="presParOf" srcId="{C686F3A2-6D72-49EE-8DEF-A9986A5E3CDA}" destId="{2D52F725-D151-44F7-953D-2A11A2215F49}" srcOrd="1" destOrd="0" presId="urn:microsoft.com/office/officeart/2005/8/layout/target3"/>
    <dgm:cxn modelId="{E81181BC-498E-47D3-A2F9-5E5F9082F740}" type="presParOf" srcId="{C686F3A2-6D72-49EE-8DEF-A9986A5E3CDA}" destId="{F25B0861-39D7-4642-BF0E-FD2116528220}" srcOrd="2" destOrd="0" presId="urn:microsoft.com/office/officeart/2005/8/layout/target3"/>
    <dgm:cxn modelId="{9BE9254B-1A41-40F1-8596-75668D710AA1}" type="presParOf" srcId="{C686F3A2-6D72-49EE-8DEF-A9986A5E3CDA}" destId="{73AF0A80-E108-4B5E-A7A9-B70986487C50}" srcOrd="3" destOrd="0" presId="urn:microsoft.com/office/officeart/2005/8/layout/target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FE16EC7-76F2-4709-827A-5F6B4E303F41}" type="doc">
      <dgm:prSet loTypeId="urn:microsoft.com/office/officeart/2005/8/layout/target3" loCatId="relationship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9C113A20-80B8-4531-B5BE-FB402A1F5A20}">
      <dgm:prSet custT="1"/>
      <dgm:spPr/>
      <dgm:t>
        <a:bodyPr/>
        <a:lstStyle/>
        <a:p>
          <a:r>
            <a:rPr lang="en-US" sz="1400" b="1"/>
            <a:t>Phase2 : Vendor Call Optimization</a:t>
          </a:r>
          <a:endParaRPr lang="en-US" sz="1400"/>
        </a:p>
      </dgm:t>
    </dgm:pt>
    <dgm:pt modelId="{32E07F18-9556-440F-B212-833B0BB81C1F}" type="parTrans" cxnId="{9D6B5214-2F30-4D28-8ACD-DD248DF35013}">
      <dgm:prSet/>
      <dgm:spPr/>
      <dgm:t>
        <a:bodyPr/>
        <a:lstStyle/>
        <a:p>
          <a:endParaRPr lang="en-US"/>
        </a:p>
      </dgm:t>
    </dgm:pt>
    <dgm:pt modelId="{6E5EE5BB-F35C-4DDD-9866-565853DF5EB9}" type="sibTrans" cxnId="{9D6B5214-2F30-4D28-8ACD-DD248DF35013}">
      <dgm:prSet/>
      <dgm:spPr/>
      <dgm:t>
        <a:bodyPr/>
        <a:lstStyle/>
        <a:p>
          <a:endParaRPr lang="en-US"/>
        </a:p>
      </dgm:t>
    </dgm:pt>
    <dgm:pt modelId="{372E1E6E-71D8-47A4-9597-A306E3CAFD87}">
      <dgm:prSet/>
      <dgm:spPr/>
      <dgm:t>
        <a:bodyPr/>
        <a:lstStyle/>
        <a:p>
          <a:r>
            <a:rPr lang="en-US"/>
            <a:t>Purpose: Optimize vendor communication by predicting call outcomes and recommending best contact times</a:t>
          </a:r>
        </a:p>
      </dgm:t>
    </dgm:pt>
    <dgm:pt modelId="{CF11EFDE-99D2-41F4-9B6E-FDA5A37F1618}" type="parTrans" cxnId="{B3C4C3A5-1D31-4655-9649-62AE76EAB05F}">
      <dgm:prSet/>
      <dgm:spPr/>
      <dgm:t>
        <a:bodyPr/>
        <a:lstStyle/>
        <a:p>
          <a:endParaRPr lang="en-US"/>
        </a:p>
      </dgm:t>
    </dgm:pt>
    <dgm:pt modelId="{B12FF316-9CC0-4E2F-A3EF-22EA6E713F96}" type="sibTrans" cxnId="{B3C4C3A5-1D31-4655-9649-62AE76EAB05F}">
      <dgm:prSet/>
      <dgm:spPr/>
      <dgm:t>
        <a:bodyPr/>
        <a:lstStyle/>
        <a:p>
          <a:endParaRPr lang="en-US"/>
        </a:p>
      </dgm:t>
    </dgm:pt>
    <dgm:pt modelId="{5E87CC7B-DF92-4DC5-9258-861252744F14}" type="pres">
      <dgm:prSet presAssocID="{8FE16EC7-76F2-4709-827A-5F6B4E303F41}" presName="Name0" presStyleCnt="0">
        <dgm:presLayoutVars>
          <dgm:chMax val="7"/>
          <dgm:dir/>
          <dgm:animLvl val="lvl"/>
          <dgm:resizeHandles val="exact"/>
        </dgm:presLayoutVars>
      </dgm:prSet>
      <dgm:spPr/>
    </dgm:pt>
    <dgm:pt modelId="{CFA5BEBE-40DF-4470-836C-87A185255DAB}" type="pres">
      <dgm:prSet presAssocID="{9C113A20-80B8-4531-B5BE-FB402A1F5A20}" presName="circle1" presStyleLbl="node1" presStyleIdx="0" presStyleCnt="2"/>
      <dgm:spPr/>
    </dgm:pt>
    <dgm:pt modelId="{F0AD2754-EBB0-4F01-8D17-D15D7ED93759}" type="pres">
      <dgm:prSet presAssocID="{9C113A20-80B8-4531-B5BE-FB402A1F5A20}" presName="space" presStyleCnt="0"/>
      <dgm:spPr/>
    </dgm:pt>
    <dgm:pt modelId="{6979C5CE-583E-4569-A07D-A3F081ABCAB0}" type="pres">
      <dgm:prSet presAssocID="{9C113A20-80B8-4531-B5BE-FB402A1F5A20}" presName="rect1" presStyleLbl="alignAcc1" presStyleIdx="0" presStyleCnt="2"/>
      <dgm:spPr/>
    </dgm:pt>
    <dgm:pt modelId="{A7A80503-EB7C-4678-8F74-377DA35AB7AC}" type="pres">
      <dgm:prSet presAssocID="{372E1E6E-71D8-47A4-9597-A306E3CAFD87}" presName="vertSpace2" presStyleLbl="node1" presStyleIdx="0" presStyleCnt="2"/>
      <dgm:spPr/>
    </dgm:pt>
    <dgm:pt modelId="{4DB80A67-56FC-45CA-9731-A25D6FCD0410}" type="pres">
      <dgm:prSet presAssocID="{372E1E6E-71D8-47A4-9597-A306E3CAFD87}" presName="circle2" presStyleLbl="node1" presStyleIdx="1" presStyleCnt="2"/>
      <dgm:spPr/>
    </dgm:pt>
    <dgm:pt modelId="{72CB92F9-F221-4600-8093-88A26E4EE1F0}" type="pres">
      <dgm:prSet presAssocID="{372E1E6E-71D8-47A4-9597-A306E3CAFD87}" presName="rect2" presStyleLbl="alignAcc1" presStyleIdx="1" presStyleCnt="2"/>
      <dgm:spPr/>
    </dgm:pt>
    <dgm:pt modelId="{52E1B24D-A3A1-4671-B453-4E693D16BA5F}" type="pres">
      <dgm:prSet presAssocID="{9C113A20-80B8-4531-B5BE-FB402A1F5A20}" presName="rect1ParTxNoCh" presStyleLbl="alignAcc1" presStyleIdx="1" presStyleCnt="2">
        <dgm:presLayoutVars>
          <dgm:chMax val="1"/>
          <dgm:bulletEnabled val="1"/>
        </dgm:presLayoutVars>
      </dgm:prSet>
      <dgm:spPr/>
    </dgm:pt>
    <dgm:pt modelId="{B447113B-72A3-4AC2-A8B3-7030F102FABA}" type="pres">
      <dgm:prSet presAssocID="{372E1E6E-71D8-47A4-9597-A306E3CAFD87}" presName="rect2ParTxNoCh" presStyleLbl="alignAcc1" presStyleIdx="1" presStyleCnt="2">
        <dgm:presLayoutVars>
          <dgm:chMax val="1"/>
          <dgm:bulletEnabled val="1"/>
        </dgm:presLayoutVars>
      </dgm:prSet>
      <dgm:spPr/>
    </dgm:pt>
  </dgm:ptLst>
  <dgm:cxnLst>
    <dgm:cxn modelId="{9D6B5214-2F30-4D28-8ACD-DD248DF35013}" srcId="{8FE16EC7-76F2-4709-827A-5F6B4E303F41}" destId="{9C113A20-80B8-4531-B5BE-FB402A1F5A20}" srcOrd="0" destOrd="0" parTransId="{32E07F18-9556-440F-B212-833B0BB81C1F}" sibTransId="{6E5EE5BB-F35C-4DDD-9866-565853DF5EB9}"/>
    <dgm:cxn modelId="{729DC31D-57C0-4C6D-BC9F-DA0F2D9D89AD}" type="presOf" srcId="{9C113A20-80B8-4531-B5BE-FB402A1F5A20}" destId="{52E1B24D-A3A1-4671-B453-4E693D16BA5F}" srcOrd="1" destOrd="0" presId="urn:microsoft.com/office/officeart/2005/8/layout/target3"/>
    <dgm:cxn modelId="{68E09368-887C-45D6-9B5E-99A005121F65}" type="presOf" srcId="{8FE16EC7-76F2-4709-827A-5F6B4E303F41}" destId="{5E87CC7B-DF92-4DC5-9258-861252744F14}" srcOrd="0" destOrd="0" presId="urn:microsoft.com/office/officeart/2005/8/layout/target3"/>
    <dgm:cxn modelId="{D1516279-4A44-4445-AB07-64F6FA1BE1EA}" type="presOf" srcId="{372E1E6E-71D8-47A4-9597-A306E3CAFD87}" destId="{B447113B-72A3-4AC2-A8B3-7030F102FABA}" srcOrd="1" destOrd="0" presId="urn:microsoft.com/office/officeart/2005/8/layout/target3"/>
    <dgm:cxn modelId="{B3C4C3A5-1D31-4655-9649-62AE76EAB05F}" srcId="{8FE16EC7-76F2-4709-827A-5F6B4E303F41}" destId="{372E1E6E-71D8-47A4-9597-A306E3CAFD87}" srcOrd="1" destOrd="0" parTransId="{CF11EFDE-99D2-41F4-9B6E-FDA5A37F1618}" sibTransId="{B12FF316-9CC0-4E2F-A3EF-22EA6E713F96}"/>
    <dgm:cxn modelId="{CA10C6D0-EECF-46A2-BDA2-AF30AC054377}" type="presOf" srcId="{9C113A20-80B8-4531-B5BE-FB402A1F5A20}" destId="{6979C5CE-583E-4569-A07D-A3F081ABCAB0}" srcOrd="0" destOrd="0" presId="urn:microsoft.com/office/officeart/2005/8/layout/target3"/>
    <dgm:cxn modelId="{5E17C6D5-7FDF-4D39-B906-7BB566BB04C2}" type="presOf" srcId="{372E1E6E-71D8-47A4-9597-A306E3CAFD87}" destId="{72CB92F9-F221-4600-8093-88A26E4EE1F0}" srcOrd="0" destOrd="0" presId="urn:microsoft.com/office/officeart/2005/8/layout/target3"/>
    <dgm:cxn modelId="{32DD8D01-BEF0-4A94-90AA-98AF56E0E329}" type="presParOf" srcId="{5E87CC7B-DF92-4DC5-9258-861252744F14}" destId="{CFA5BEBE-40DF-4470-836C-87A185255DAB}" srcOrd="0" destOrd="0" presId="urn:microsoft.com/office/officeart/2005/8/layout/target3"/>
    <dgm:cxn modelId="{69BC82E0-7213-4FC6-8C7E-1B995792DC54}" type="presParOf" srcId="{5E87CC7B-DF92-4DC5-9258-861252744F14}" destId="{F0AD2754-EBB0-4F01-8D17-D15D7ED93759}" srcOrd="1" destOrd="0" presId="urn:microsoft.com/office/officeart/2005/8/layout/target3"/>
    <dgm:cxn modelId="{C8A37A35-4602-4478-BA71-1CD09A57654E}" type="presParOf" srcId="{5E87CC7B-DF92-4DC5-9258-861252744F14}" destId="{6979C5CE-583E-4569-A07D-A3F081ABCAB0}" srcOrd="2" destOrd="0" presId="urn:microsoft.com/office/officeart/2005/8/layout/target3"/>
    <dgm:cxn modelId="{8D736B11-27D1-42D9-878E-EF7FBD11C9CC}" type="presParOf" srcId="{5E87CC7B-DF92-4DC5-9258-861252744F14}" destId="{A7A80503-EB7C-4678-8F74-377DA35AB7AC}" srcOrd="3" destOrd="0" presId="urn:microsoft.com/office/officeart/2005/8/layout/target3"/>
    <dgm:cxn modelId="{AC55CC1A-6375-4874-B851-8BFE7AB20250}" type="presParOf" srcId="{5E87CC7B-DF92-4DC5-9258-861252744F14}" destId="{4DB80A67-56FC-45CA-9731-A25D6FCD0410}" srcOrd="4" destOrd="0" presId="urn:microsoft.com/office/officeart/2005/8/layout/target3"/>
    <dgm:cxn modelId="{92705505-9186-4753-8061-AEDBBEB10F97}" type="presParOf" srcId="{5E87CC7B-DF92-4DC5-9258-861252744F14}" destId="{72CB92F9-F221-4600-8093-88A26E4EE1F0}" srcOrd="5" destOrd="0" presId="urn:microsoft.com/office/officeart/2005/8/layout/target3"/>
    <dgm:cxn modelId="{27B1E067-D34A-4579-86C0-285DF8C149A7}" type="presParOf" srcId="{5E87CC7B-DF92-4DC5-9258-861252744F14}" destId="{52E1B24D-A3A1-4671-B453-4E693D16BA5F}" srcOrd="6" destOrd="0" presId="urn:microsoft.com/office/officeart/2005/8/layout/target3"/>
    <dgm:cxn modelId="{E92E4478-6683-4628-87CE-8EFB06B8214A}" type="presParOf" srcId="{5E87CC7B-DF92-4DC5-9258-861252744F14}" destId="{B447113B-72A3-4AC2-A8B3-7030F102FABA}" srcOrd="7" destOrd="0" presId="urn:microsoft.com/office/officeart/2005/8/layout/target3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83D070B-ACCB-44F3-BE3B-CE458851488F}" type="doc">
      <dgm:prSet loTypeId="urn:microsoft.com/office/officeart/2005/8/layout/target3" loCatId="relationship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6E50C4CB-4A5D-4216-A11E-B0484ADDF69B}">
      <dgm:prSet custT="1"/>
      <dgm:spPr/>
      <dgm:t>
        <a:bodyPr/>
        <a:lstStyle/>
        <a:p>
          <a:r>
            <a:rPr lang="en-US" sz="1400" b="1"/>
            <a:t>Phase3: Multi agent combination</a:t>
          </a:r>
          <a:endParaRPr lang="en-US" sz="1400"/>
        </a:p>
      </dgm:t>
    </dgm:pt>
    <dgm:pt modelId="{E3F0FEB4-2895-4F17-AD2C-879FABCEF671}" type="parTrans" cxnId="{D6FE6F4E-95AE-40F6-9624-8377174D9CD6}">
      <dgm:prSet/>
      <dgm:spPr/>
      <dgm:t>
        <a:bodyPr/>
        <a:lstStyle/>
        <a:p>
          <a:endParaRPr lang="en-US"/>
        </a:p>
      </dgm:t>
    </dgm:pt>
    <dgm:pt modelId="{DA19DC61-9128-4554-8EEF-D5EAB3155E56}" type="sibTrans" cxnId="{D6FE6F4E-95AE-40F6-9624-8377174D9CD6}">
      <dgm:prSet/>
      <dgm:spPr/>
      <dgm:t>
        <a:bodyPr/>
        <a:lstStyle/>
        <a:p>
          <a:endParaRPr lang="en-US"/>
        </a:p>
      </dgm:t>
    </dgm:pt>
    <dgm:pt modelId="{B369BC3A-DE4D-41FC-9AC3-4782D1B553E3}">
      <dgm:prSet custT="1"/>
      <dgm:spPr/>
      <dgm:t>
        <a:bodyPr/>
        <a:lstStyle/>
        <a:p>
          <a:r>
            <a:rPr lang="en-US" sz="1000"/>
            <a:t>Combining both Prediction &amp; Call optimization </a:t>
          </a:r>
        </a:p>
      </dgm:t>
    </dgm:pt>
    <dgm:pt modelId="{35E3CAF9-5C76-45B3-9BE1-E7B21AA5B7D3}" type="parTrans" cxnId="{2B8A50A7-6476-485B-AB84-AF7F21755736}">
      <dgm:prSet/>
      <dgm:spPr/>
      <dgm:t>
        <a:bodyPr/>
        <a:lstStyle/>
        <a:p>
          <a:endParaRPr lang="en-US"/>
        </a:p>
      </dgm:t>
    </dgm:pt>
    <dgm:pt modelId="{453FF33A-D09D-45F4-857A-F1D2761C45D8}" type="sibTrans" cxnId="{2B8A50A7-6476-485B-AB84-AF7F21755736}">
      <dgm:prSet/>
      <dgm:spPr/>
      <dgm:t>
        <a:bodyPr/>
        <a:lstStyle/>
        <a:p>
          <a:endParaRPr lang="en-US"/>
        </a:p>
      </dgm:t>
    </dgm:pt>
    <dgm:pt modelId="{B65E2485-0011-4692-8816-19D7077D5B45}" type="pres">
      <dgm:prSet presAssocID="{983D070B-ACCB-44F3-BE3B-CE458851488F}" presName="Name0" presStyleCnt="0">
        <dgm:presLayoutVars>
          <dgm:chMax val="7"/>
          <dgm:dir/>
          <dgm:animLvl val="lvl"/>
          <dgm:resizeHandles val="exact"/>
        </dgm:presLayoutVars>
      </dgm:prSet>
      <dgm:spPr/>
    </dgm:pt>
    <dgm:pt modelId="{FD71CFC4-9C06-466D-8224-999D929B35F3}" type="pres">
      <dgm:prSet presAssocID="{6E50C4CB-4A5D-4216-A11E-B0484ADDF69B}" presName="circle1" presStyleLbl="node1" presStyleIdx="0" presStyleCnt="2"/>
      <dgm:spPr/>
    </dgm:pt>
    <dgm:pt modelId="{A6F7D343-1E36-4597-BC2D-85EF3D23D206}" type="pres">
      <dgm:prSet presAssocID="{6E50C4CB-4A5D-4216-A11E-B0484ADDF69B}" presName="space" presStyleCnt="0"/>
      <dgm:spPr/>
    </dgm:pt>
    <dgm:pt modelId="{8BE2C8E0-FBB6-4B9C-9A6E-48CB0786273E}" type="pres">
      <dgm:prSet presAssocID="{6E50C4CB-4A5D-4216-A11E-B0484ADDF69B}" presName="rect1" presStyleLbl="alignAcc1" presStyleIdx="0" presStyleCnt="2"/>
      <dgm:spPr/>
    </dgm:pt>
    <dgm:pt modelId="{42CA46ED-55C6-4ADF-9B0B-D74EC78C4349}" type="pres">
      <dgm:prSet presAssocID="{B369BC3A-DE4D-41FC-9AC3-4782D1B553E3}" presName="vertSpace2" presStyleLbl="node1" presStyleIdx="0" presStyleCnt="2"/>
      <dgm:spPr/>
    </dgm:pt>
    <dgm:pt modelId="{1B4DA4DC-4ECB-4FC1-AEC1-7E2DC72B111E}" type="pres">
      <dgm:prSet presAssocID="{B369BC3A-DE4D-41FC-9AC3-4782D1B553E3}" presName="circle2" presStyleLbl="node1" presStyleIdx="1" presStyleCnt="2"/>
      <dgm:spPr/>
    </dgm:pt>
    <dgm:pt modelId="{265C4DE9-65E0-4CA6-BFA0-833C469B8A3F}" type="pres">
      <dgm:prSet presAssocID="{B369BC3A-DE4D-41FC-9AC3-4782D1B553E3}" presName="rect2" presStyleLbl="alignAcc1" presStyleIdx="1" presStyleCnt="2"/>
      <dgm:spPr/>
    </dgm:pt>
    <dgm:pt modelId="{2A601E87-5B90-412B-81D0-8908BD54A34B}" type="pres">
      <dgm:prSet presAssocID="{6E50C4CB-4A5D-4216-A11E-B0484ADDF69B}" presName="rect1ParTxNoCh" presStyleLbl="alignAcc1" presStyleIdx="1" presStyleCnt="2">
        <dgm:presLayoutVars>
          <dgm:chMax val="1"/>
          <dgm:bulletEnabled val="1"/>
        </dgm:presLayoutVars>
      </dgm:prSet>
      <dgm:spPr/>
    </dgm:pt>
    <dgm:pt modelId="{64DC8E67-BF8C-46FA-8634-C10F2B9CE698}" type="pres">
      <dgm:prSet presAssocID="{B369BC3A-DE4D-41FC-9AC3-4782D1B553E3}" presName="rect2ParTxNoCh" presStyleLbl="alignAcc1" presStyleIdx="1" presStyleCnt="2">
        <dgm:presLayoutVars>
          <dgm:chMax val="1"/>
          <dgm:bulletEnabled val="1"/>
        </dgm:presLayoutVars>
      </dgm:prSet>
      <dgm:spPr/>
    </dgm:pt>
  </dgm:ptLst>
  <dgm:cxnLst>
    <dgm:cxn modelId="{24174232-C6E9-41F9-A8F2-58B4328E2952}" type="presOf" srcId="{B369BC3A-DE4D-41FC-9AC3-4782D1B553E3}" destId="{265C4DE9-65E0-4CA6-BFA0-833C469B8A3F}" srcOrd="0" destOrd="0" presId="urn:microsoft.com/office/officeart/2005/8/layout/target3"/>
    <dgm:cxn modelId="{E852C14A-EA16-4BD5-94A7-BCD4A357ADC0}" type="presOf" srcId="{6E50C4CB-4A5D-4216-A11E-B0484ADDF69B}" destId="{2A601E87-5B90-412B-81D0-8908BD54A34B}" srcOrd="1" destOrd="0" presId="urn:microsoft.com/office/officeart/2005/8/layout/target3"/>
    <dgm:cxn modelId="{D6FE6F4E-95AE-40F6-9624-8377174D9CD6}" srcId="{983D070B-ACCB-44F3-BE3B-CE458851488F}" destId="{6E50C4CB-4A5D-4216-A11E-B0484ADDF69B}" srcOrd="0" destOrd="0" parTransId="{E3F0FEB4-2895-4F17-AD2C-879FABCEF671}" sibTransId="{DA19DC61-9128-4554-8EEF-D5EAB3155E56}"/>
    <dgm:cxn modelId="{EBE4A155-039A-42E3-8B48-FF5B6C97CC0F}" type="presOf" srcId="{6E50C4CB-4A5D-4216-A11E-B0484ADDF69B}" destId="{8BE2C8E0-FBB6-4B9C-9A6E-48CB0786273E}" srcOrd="0" destOrd="0" presId="urn:microsoft.com/office/officeart/2005/8/layout/target3"/>
    <dgm:cxn modelId="{CBB18B78-A05A-43DE-AD46-5A9213F00424}" type="presOf" srcId="{983D070B-ACCB-44F3-BE3B-CE458851488F}" destId="{B65E2485-0011-4692-8816-19D7077D5B45}" srcOrd="0" destOrd="0" presId="urn:microsoft.com/office/officeart/2005/8/layout/target3"/>
    <dgm:cxn modelId="{2B8A50A7-6476-485B-AB84-AF7F21755736}" srcId="{983D070B-ACCB-44F3-BE3B-CE458851488F}" destId="{B369BC3A-DE4D-41FC-9AC3-4782D1B553E3}" srcOrd="1" destOrd="0" parTransId="{35E3CAF9-5C76-45B3-9BE1-E7B21AA5B7D3}" sibTransId="{453FF33A-D09D-45F4-857A-F1D2761C45D8}"/>
    <dgm:cxn modelId="{DC53A4EA-6933-44F2-8C88-A7CC20F2B6FB}" type="presOf" srcId="{B369BC3A-DE4D-41FC-9AC3-4782D1B553E3}" destId="{64DC8E67-BF8C-46FA-8634-C10F2B9CE698}" srcOrd="1" destOrd="0" presId="urn:microsoft.com/office/officeart/2005/8/layout/target3"/>
    <dgm:cxn modelId="{B73AA254-BDEA-4689-8E9B-7E44DC20EF81}" type="presParOf" srcId="{B65E2485-0011-4692-8816-19D7077D5B45}" destId="{FD71CFC4-9C06-466D-8224-999D929B35F3}" srcOrd="0" destOrd="0" presId="urn:microsoft.com/office/officeart/2005/8/layout/target3"/>
    <dgm:cxn modelId="{AE5B653B-0593-4BB6-AB53-F7894E063447}" type="presParOf" srcId="{B65E2485-0011-4692-8816-19D7077D5B45}" destId="{A6F7D343-1E36-4597-BC2D-85EF3D23D206}" srcOrd="1" destOrd="0" presId="urn:microsoft.com/office/officeart/2005/8/layout/target3"/>
    <dgm:cxn modelId="{BE104213-7571-4A08-B218-F44116BD9EF0}" type="presParOf" srcId="{B65E2485-0011-4692-8816-19D7077D5B45}" destId="{8BE2C8E0-FBB6-4B9C-9A6E-48CB0786273E}" srcOrd="2" destOrd="0" presId="urn:microsoft.com/office/officeart/2005/8/layout/target3"/>
    <dgm:cxn modelId="{900035EF-BFB9-446E-B025-8740356CFD78}" type="presParOf" srcId="{B65E2485-0011-4692-8816-19D7077D5B45}" destId="{42CA46ED-55C6-4ADF-9B0B-D74EC78C4349}" srcOrd="3" destOrd="0" presId="urn:microsoft.com/office/officeart/2005/8/layout/target3"/>
    <dgm:cxn modelId="{938123F1-61E3-4686-973A-B24037396FC3}" type="presParOf" srcId="{B65E2485-0011-4692-8816-19D7077D5B45}" destId="{1B4DA4DC-4ECB-4FC1-AEC1-7E2DC72B111E}" srcOrd="4" destOrd="0" presId="urn:microsoft.com/office/officeart/2005/8/layout/target3"/>
    <dgm:cxn modelId="{02382388-2DE3-4353-A39C-1EA4688739A8}" type="presParOf" srcId="{B65E2485-0011-4692-8816-19D7077D5B45}" destId="{265C4DE9-65E0-4CA6-BFA0-833C469B8A3F}" srcOrd="5" destOrd="0" presId="urn:microsoft.com/office/officeart/2005/8/layout/target3"/>
    <dgm:cxn modelId="{32866741-0D56-4657-A545-A9F4FE87CC54}" type="presParOf" srcId="{B65E2485-0011-4692-8816-19D7077D5B45}" destId="{2A601E87-5B90-412B-81D0-8908BD54A34B}" srcOrd="6" destOrd="0" presId="urn:microsoft.com/office/officeart/2005/8/layout/target3"/>
    <dgm:cxn modelId="{407A0B66-21C0-4916-8D2E-BE046A3945C2}" type="presParOf" srcId="{B65E2485-0011-4692-8816-19D7077D5B45}" destId="{64DC8E67-BF8C-46FA-8634-C10F2B9CE698}" srcOrd="7" destOrd="0" presId="urn:microsoft.com/office/officeart/2005/8/layout/target3"/>
  </dgm:cxnLst>
  <dgm:bg/>
  <dgm:whole/>
  <dgm:extLst>
    <a:ext uri="http://schemas.microsoft.com/office/drawing/2008/diagram">
      <dsp:dataModelExt xmlns:dsp="http://schemas.microsoft.com/office/drawing/2008/diagram" relId="rId21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158474C6-4A92-4537-AD9E-6D5EC4CB68DA}" type="doc">
      <dgm:prSet loTypeId="urn:microsoft.com/office/officeart/2005/8/layout/process2" loCatId="process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37232C8-EC4A-4572-9A31-230F28E1BA45}">
      <dgm:prSet phldr="0" custT="1"/>
      <dgm:spPr/>
      <dgm:t>
        <a:bodyPr/>
        <a:lstStyle/>
        <a:p>
          <a:pPr algn="l" rtl="0">
            <a:lnSpc>
              <a:spcPct val="90000"/>
            </a:lnSpc>
          </a:pPr>
          <a:r>
            <a:rPr lang="en-US" sz="1400">
              <a:latin typeface="Arial"/>
              <a:ea typeface="+mn-ea"/>
              <a:cs typeface="+mn-cs"/>
            </a:rPr>
            <a:t>3. </a:t>
          </a:r>
          <a:r>
            <a:rPr lang="en-US" sz="1400">
              <a:latin typeface="Arial"/>
              <a:ea typeface="+mn-ea"/>
              <a:cs typeface="+mn-cs"/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Batch Inference Pipeline </a:t>
          </a:r>
          <a:endParaRPr lang="en-US" sz="1400">
            <a:latin typeface="Arial"/>
            <a:ea typeface="+mn-ea"/>
            <a:cs typeface="+mn-cs"/>
          </a:endParaRPr>
        </a:p>
      </dgm:t>
    </dgm:pt>
    <dgm:pt modelId="{D580EC59-FFEA-49F9-86E5-9E38E7F5BFAE}" type="parTrans" cxnId="{A64EE2B1-4ADB-45C6-A998-F67DD32148E4}">
      <dgm:prSet/>
      <dgm:spPr/>
    </dgm:pt>
    <dgm:pt modelId="{132F3B36-1045-4529-B103-64C7FF0CA4F6}" type="sibTrans" cxnId="{A64EE2B1-4ADB-45C6-A998-F67DD32148E4}">
      <dgm:prSet/>
      <dgm:spPr/>
      <dgm:t>
        <a:bodyPr/>
        <a:lstStyle/>
        <a:p>
          <a:endParaRPr lang="en-US"/>
        </a:p>
      </dgm:t>
    </dgm:pt>
    <dgm:pt modelId="{DC25598C-71FC-4340-AEFB-44FD237225C1}">
      <dgm:prSet phldr="0" custT="1"/>
      <dgm:spPr/>
      <dgm:t>
        <a:bodyPr/>
        <a:lstStyle/>
        <a:p>
          <a:pPr algn="l" rtl="0">
            <a:lnSpc>
              <a:spcPct val="90000"/>
            </a:lnSpc>
          </a:pPr>
          <a:r>
            <a:rPr lang="en-US" sz="1400">
              <a:latin typeface="Arial"/>
              <a:ea typeface="+mn-ea"/>
              <a:cs typeface="+mn-cs"/>
            </a:rPr>
            <a:t>1. </a:t>
          </a:r>
          <a:r>
            <a:rPr lang="en-US" sz="1400">
              <a:latin typeface="Arial"/>
              <a:ea typeface="+mn-ea"/>
              <a:cs typeface="+mn-cs"/>
              <a:hlinkClick xmlns:r="http://schemas.openxmlformats.org/officeDocument/2006/relationships"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Feature Engineering Call Optimisation</a:t>
          </a:r>
          <a:r>
            <a:rPr lang="en-US" sz="1400">
              <a:latin typeface="Arial"/>
              <a:ea typeface="+mn-ea"/>
              <a:cs typeface="+mn-cs"/>
            </a:rPr>
            <a:t> </a:t>
          </a:r>
        </a:p>
      </dgm:t>
    </dgm:pt>
    <dgm:pt modelId="{1143B78D-A365-464E-836A-BF3553E7DEDC}" type="parTrans" cxnId="{6B107899-B233-4FDF-80B0-6F385FE2EFDF}">
      <dgm:prSet/>
      <dgm:spPr/>
    </dgm:pt>
    <dgm:pt modelId="{17DFF8A8-D81A-4FE8-8B6D-434CB921FB27}" type="sibTrans" cxnId="{6B107899-B233-4FDF-80B0-6F385FE2EFDF}">
      <dgm:prSet/>
      <dgm:spPr/>
      <dgm:t>
        <a:bodyPr/>
        <a:lstStyle/>
        <a:p>
          <a:endParaRPr lang="en-US"/>
        </a:p>
      </dgm:t>
    </dgm:pt>
    <dgm:pt modelId="{02E29B8B-9B28-45BB-AE13-75A902737B08}">
      <dgm:prSet phldr="0"/>
      <dgm:spPr/>
      <dgm:t>
        <a:bodyPr/>
        <a:lstStyle/>
        <a:p>
          <a:pPr algn="l" rtl="0">
            <a:lnSpc>
              <a:spcPct val="90000"/>
            </a:lnSpc>
          </a:pPr>
          <a:r>
            <a:rPr lang="en-US" sz="1400">
              <a:latin typeface="Arial"/>
              <a:ea typeface="Calibri"/>
              <a:cs typeface="Calibri"/>
            </a:rPr>
            <a:t>2. </a:t>
          </a:r>
          <a:r>
            <a:rPr lang="en-US" sz="1400">
              <a:latin typeface="Arial"/>
              <a:ea typeface="Calibri"/>
              <a:cs typeface="Calibri"/>
              <a:hlinkClick xmlns:r="http://schemas.openxmlformats.org/officeDocument/2006/relationships"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Optimized call log model Training &amp; Registry </a:t>
          </a:r>
          <a:endParaRPr lang="en-US" sz="1400">
            <a:latin typeface="Arial"/>
            <a:ea typeface="Calibri"/>
            <a:cs typeface="Calibri"/>
            <a:hlinkClick xmlns:r="http://schemas.openxmlformats.org/officeDocument/2006/relationships" r:id="" action="ppaction://noaction">
              <a:extLst>
                <a:ext uri="{A12FA001-AC4F-418D-AE19-62706E023703}">
                  <ahyp:hlinkClr xmlns:ahyp="http://schemas.microsoft.com/office/drawing/2018/hyperlinkcolor" val="tx"/>
                </a:ext>
              </a:extLst>
            </a:hlinkClick>
          </a:endParaRPr>
        </a:p>
      </dgm:t>
    </dgm:pt>
    <dgm:pt modelId="{8DDAB6BA-24A8-4652-AF8B-4A96FC468A04}" type="parTrans" cxnId="{1FB1E88E-A02D-4AAD-98D9-F12211270B26}">
      <dgm:prSet/>
      <dgm:spPr/>
    </dgm:pt>
    <dgm:pt modelId="{A0F26C2B-C7A7-4C65-950D-A18ACFA6E984}" type="sibTrans" cxnId="{1FB1E88E-A02D-4AAD-98D9-F12211270B26}">
      <dgm:prSet/>
      <dgm:spPr/>
      <dgm:t>
        <a:bodyPr/>
        <a:lstStyle/>
        <a:p>
          <a:endParaRPr lang="en-US"/>
        </a:p>
      </dgm:t>
    </dgm:pt>
    <dgm:pt modelId="{95A116D9-3183-4F1F-9541-AFBA4FDCF713}" type="pres">
      <dgm:prSet presAssocID="{158474C6-4A92-4537-AD9E-6D5EC4CB68DA}" presName="linearFlow" presStyleCnt="0">
        <dgm:presLayoutVars>
          <dgm:resizeHandles val="exact"/>
        </dgm:presLayoutVars>
      </dgm:prSet>
      <dgm:spPr/>
    </dgm:pt>
    <dgm:pt modelId="{8D6BCE94-C319-443C-A181-6039E25CDF5C}" type="pres">
      <dgm:prSet presAssocID="{DC25598C-71FC-4340-AEFB-44FD237225C1}" presName="node" presStyleLbl="node1" presStyleIdx="0" presStyleCnt="3">
        <dgm:presLayoutVars>
          <dgm:bulletEnabled val="1"/>
        </dgm:presLayoutVars>
      </dgm:prSet>
      <dgm:spPr/>
    </dgm:pt>
    <dgm:pt modelId="{44880C1B-4E51-4950-8A37-815B632CECE0}" type="pres">
      <dgm:prSet presAssocID="{17DFF8A8-D81A-4FE8-8B6D-434CB921FB27}" presName="sibTrans" presStyleLbl="sibTrans2D1" presStyleIdx="0" presStyleCnt="2"/>
      <dgm:spPr/>
    </dgm:pt>
    <dgm:pt modelId="{D08A82FC-539F-4521-8503-DE5029866E5D}" type="pres">
      <dgm:prSet presAssocID="{17DFF8A8-D81A-4FE8-8B6D-434CB921FB27}" presName="connectorText" presStyleLbl="sibTrans2D1" presStyleIdx="0" presStyleCnt="2"/>
      <dgm:spPr/>
    </dgm:pt>
    <dgm:pt modelId="{4CB6CD31-E8CB-4AB9-8DED-D76771D58519}" type="pres">
      <dgm:prSet presAssocID="{02E29B8B-9B28-45BB-AE13-75A902737B08}" presName="node" presStyleLbl="node1" presStyleIdx="1" presStyleCnt="3">
        <dgm:presLayoutVars>
          <dgm:bulletEnabled val="1"/>
        </dgm:presLayoutVars>
      </dgm:prSet>
      <dgm:spPr/>
    </dgm:pt>
    <dgm:pt modelId="{0F2D48EB-DA14-414C-B249-A24A7FE737DE}" type="pres">
      <dgm:prSet presAssocID="{A0F26C2B-C7A7-4C65-950D-A18ACFA6E984}" presName="sibTrans" presStyleLbl="sibTrans2D1" presStyleIdx="1" presStyleCnt="2"/>
      <dgm:spPr/>
    </dgm:pt>
    <dgm:pt modelId="{7E804796-192E-4755-9A1F-BA3C1A08166A}" type="pres">
      <dgm:prSet presAssocID="{A0F26C2B-C7A7-4C65-950D-A18ACFA6E984}" presName="connectorText" presStyleLbl="sibTrans2D1" presStyleIdx="1" presStyleCnt="2"/>
      <dgm:spPr/>
    </dgm:pt>
    <dgm:pt modelId="{660DEE9C-60FA-48F9-8E50-B961ED39C3C8}" type="pres">
      <dgm:prSet presAssocID="{F37232C8-EC4A-4572-9A31-230F28E1BA45}" presName="node" presStyleLbl="node1" presStyleIdx="2" presStyleCnt="3">
        <dgm:presLayoutVars>
          <dgm:bulletEnabled val="1"/>
        </dgm:presLayoutVars>
      </dgm:prSet>
      <dgm:spPr/>
    </dgm:pt>
  </dgm:ptLst>
  <dgm:cxnLst>
    <dgm:cxn modelId="{A081CB44-3250-467B-8813-67A4BCF9CA4E}" type="presOf" srcId="{A0F26C2B-C7A7-4C65-950D-A18ACFA6E984}" destId="{7E804796-192E-4755-9A1F-BA3C1A08166A}" srcOrd="1" destOrd="0" presId="urn:microsoft.com/office/officeart/2005/8/layout/process2"/>
    <dgm:cxn modelId="{51FBDD64-660F-4231-816F-C052EBFDD687}" type="presOf" srcId="{A0F26C2B-C7A7-4C65-950D-A18ACFA6E984}" destId="{0F2D48EB-DA14-414C-B249-A24A7FE737DE}" srcOrd="0" destOrd="0" presId="urn:microsoft.com/office/officeart/2005/8/layout/process2"/>
    <dgm:cxn modelId="{7D21A08A-35DA-4B20-A6B7-549DFA6CF255}" type="presOf" srcId="{158474C6-4A92-4537-AD9E-6D5EC4CB68DA}" destId="{95A116D9-3183-4F1F-9541-AFBA4FDCF713}" srcOrd="0" destOrd="0" presId="urn:microsoft.com/office/officeart/2005/8/layout/process2"/>
    <dgm:cxn modelId="{1FB1E88E-A02D-4AAD-98D9-F12211270B26}" srcId="{158474C6-4A92-4537-AD9E-6D5EC4CB68DA}" destId="{02E29B8B-9B28-45BB-AE13-75A902737B08}" srcOrd="1" destOrd="0" parTransId="{8DDAB6BA-24A8-4652-AF8B-4A96FC468A04}" sibTransId="{A0F26C2B-C7A7-4C65-950D-A18ACFA6E984}"/>
    <dgm:cxn modelId="{6B107899-B233-4FDF-80B0-6F385FE2EFDF}" srcId="{158474C6-4A92-4537-AD9E-6D5EC4CB68DA}" destId="{DC25598C-71FC-4340-AEFB-44FD237225C1}" srcOrd="0" destOrd="0" parTransId="{1143B78D-A365-464E-836A-BF3553E7DEDC}" sibTransId="{17DFF8A8-D81A-4FE8-8B6D-434CB921FB27}"/>
    <dgm:cxn modelId="{743969A6-EF0B-4D08-A91E-DDA164169816}" type="presOf" srcId="{17DFF8A8-D81A-4FE8-8B6D-434CB921FB27}" destId="{D08A82FC-539F-4521-8503-DE5029866E5D}" srcOrd="1" destOrd="0" presId="urn:microsoft.com/office/officeart/2005/8/layout/process2"/>
    <dgm:cxn modelId="{A64EE2B1-4ADB-45C6-A998-F67DD32148E4}" srcId="{158474C6-4A92-4537-AD9E-6D5EC4CB68DA}" destId="{F37232C8-EC4A-4572-9A31-230F28E1BA45}" srcOrd="2" destOrd="0" parTransId="{D580EC59-FFEA-49F9-86E5-9E38E7F5BFAE}" sibTransId="{132F3B36-1045-4529-B103-64C7FF0CA4F6}"/>
    <dgm:cxn modelId="{4CE867C4-7EA9-4EF8-AD28-09AA37F0CD91}" type="presOf" srcId="{DC25598C-71FC-4340-AEFB-44FD237225C1}" destId="{8D6BCE94-C319-443C-A181-6039E25CDF5C}" srcOrd="0" destOrd="0" presId="urn:microsoft.com/office/officeart/2005/8/layout/process2"/>
    <dgm:cxn modelId="{065134E8-0EB1-4A80-BB27-E1B48C880AC1}" type="presOf" srcId="{F37232C8-EC4A-4572-9A31-230F28E1BA45}" destId="{660DEE9C-60FA-48F9-8E50-B961ED39C3C8}" srcOrd="0" destOrd="0" presId="urn:microsoft.com/office/officeart/2005/8/layout/process2"/>
    <dgm:cxn modelId="{617FFFEE-A7B9-4DA1-849F-FD8CA9AB8A4D}" type="presOf" srcId="{17DFF8A8-D81A-4FE8-8B6D-434CB921FB27}" destId="{44880C1B-4E51-4950-8A37-815B632CECE0}" srcOrd="0" destOrd="0" presId="urn:microsoft.com/office/officeart/2005/8/layout/process2"/>
    <dgm:cxn modelId="{018CD5F7-630C-4A71-894E-58EAD899C1BE}" type="presOf" srcId="{02E29B8B-9B28-45BB-AE13-75A902737B08}" destId="{4CB6CD31-E8CB-4AB9-8DED-D76771D58519}" srcOrd="0" destOrd="0" presId="urn:microsoft.com/office/officeart/2005/8/layout/process2"/>
    <dgm:cxn modelId="{788E331D-62F8-4137-AF7D-29AD2EF86B3A}" type="presParOf" srcId="{95A116D9-3183-4F1F-9541-AFBA4FDCF713}" destId="{8D6BCE94-C319-443C-A181-6039E25CDF5C}" srcOrd="0" destOrd="0" presId="urn:microsoft.com/office/officeart/2005/8/layout/process2"/>
    <dgm:cxn modelId="{CE7853C9-63D0-449A-A82D-75744FD3DD82}" type="presParOf" srcId="{95A116D9-3183-4F1F-9541-AFBA4FDCF713}" destId="{44880C1B-4E51-4950-8A37-815B632CECE0}" srcOrd="1" destOrd="0" presId="urn:microsoft.com/office/officeart/2005/8/layout/process2"/>
    <dgm:cxn modelId="{B256BA28-2FAB-4C3C-98B8-5E729C2AF793}" type="presParOf" srcId="{44880C1B-4E51-4950-8A37-815B632CECE0}" destId="{D08A82FC-539F-4521-8503-DE5029866E5D}" srcOrd="0" destOrd="0" presId="urn:microsoft.com/office/officeart/2005/8/layout/process2"/>
    <dgm:cxn modelId="{E3F54294-C531-405A-9CFF-85EE091B4B20}" type="presParOf" srcId="{95A116D9-3183-4F1F-9541-AFBA4FDCF713}" destId="{4CB6CD31-E8CB-4AB9-8DED-D76771D58519}" srcOrd="2" destOrd="0" presId="urn:microsoft.com/office/officeart/2005/8/layout/process2"/>
    <dgm:cxn modelId="{017A977E-1567-4C02-85A0-E0ED3AE4F66C}" type="presParOf" srcId="{95A116D9-3183-4F1F-9541-AFBA4FDCF713}" destId="{0F2D48EB-DA14-414C-B249-A24A7FE737DE}" srcOrd="3" destOrd="0" presId="urn:microsoft.com/office/officeart/2005/8/layout/process2"/>
    <dgm:cxn modelId="{86728F38-9268-4FD9-BA0A-E31B279EC7C3}" type="presParOf" srcId="{0F2D48EB-DA14-414C-B249-A24A7FE737DE}" destId="{7E804796-192E-4755-9A1F-BA3C1A08166A}" srcOrd="0" destOrd="0" presId="urn:microsoft.com/office/officeart/2005/8/layout/process2"/>
    <dgm:cxn modelId="{59B6985F-F07C-4268-8614-36B01B74BCF8}" type="presParOf" srcId="{95A116D9-3183-4F1F-9541-AFBA4FDCF713}" destId="{660DEE9C-60FA-48F9-8E50-B961ED39C3C8}" srcOrd="4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2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A3B22870-7517-4EA8-B390-F6A58C6E5983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0ECB86F1-D53D-4241-BC1D-97318F6B6F63}">
      <dgm:prSet custT="1"/>
      <dgm:spPr/>
      <dgm:t>
        <a:bodyPr/>
        <a:lstStyle/>
        <a:p>
          <a:pPr algn="l" rtl="0">
            <a:lnSpc>
              <a:spcPct val="90000"/>
            </a:lnSpc>
          </a:pPr>
          <a:r>
            <a:rPr lang="en-US" sz="1400" kern="1200">
              <a:solidFill>
                <a:srgbClr val="FFFFFF"/>
              </a:solidFill>
              <a:latin typeface="Arial"/>
              <a:ea typeface="+mn-ea"/>
              <a:cs typeface="+mn-cs"/>
            </a:rPr>
            <a:t>1. </a:t>
          </a:r>
          <a:r>
            <a:rPr lang="en-US" sz="1400" kern="1200">
              <a:solidFill>
                <a:srgbClr val="FFFFFF"/>
              </a:solidFill>
              <a:latin typeface="Arial"/>
              <a:ea typeface="+mn-ea"/>
              <a:cs typeface="+mn-cs"/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Model For both Debt And Call</a:t>
          </a:r>
          <a:endParaRPr lang="en-US" sz="1400" kern="1200">
            <a:solidFill>
              <a:srgbClr val="FFFFFF"/>
            </a:solidFill>
            <a:latin typeface="Arial"/>
            <a:ea typeface="+mn-ea"/>
            <a:cs typeface="+mn-cs"/>
          </a:endParaRPr>
        </a:p>
      </dgm:t>
    </dgm:pt>
    <dgm:pt modelId="{8E38FAAA-34A3-4343-935F-94F4FA8B9F0A}" type="parTrans" cxnId="{4B7C2AA8-9BDA-4DE5-9766-740E52A7C067}">
      <dgm:prSet/>
      <dgm:spPr/>
      <dgm:t>
        <a:bodyPr/>
        <a:lstStyle/>
        <a:p>
          <a:endParaRPr lang="en-US"/>
        </a:p>
      </dgm:t>
    </dgm:pt>
    <dgm:pt modelId="{54242CEB-3D46-4ECC-B1CC-B65BEB6C8BBC}" type="sibTrans" cxnId="{4B7C2AA8-9BDA-4DE5-9766-740E52A7C067}">
      <dgm:prSet/>
      <dgm:spPr/>
      <dgm:t>
        <a:bodyPr/>
        <a:lstStyle/>
        <a:p>
          <a:endParaRPr lang="en-US"/>
        </a:p>
      </dgm:t>
    </dgm:pt>
    <dgm:pt modelId="{60C41927-E541-4044-A4DF-4CD1FE5C6DE5}" type="pres">
      <dgm:prSet presAssocID="{A3B22870-7517-4EA8-B390-F6A58C6E5983}" presName="linear" presStyleCnt="0">
        <dgm:presLayoutVars>
          <dgm:animLvl val="lvl"/>
          <dgm:resizeHandles val="exact"/>
        </dgm:presLayoutVars>
      </dgm:prSet>
      <dgm:spPr/>
    </dgm:pt>
    <dgm:pt modelId="{8E26279F-0E3F-4A26-BF9C-070D3863F2F0}" type="pres">
      <dgm:prSet presAssocID="{0ECB86F1-D53D-4241-BC1D-97318F6B6F63}" presName="parent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16B4F04D-327F-46BF-8CA9-0CC485421636}" type="presOf" srcId="{0ECB86F1-D53D-4241-BC1D-97318F6B6F63}" destId="{8E26279F-0E3F-4A26-BF9C-070D3863F2F0}" srcOrd="0" destOrd="0" presId="urn:microsoft.com/office/officeart/2005/8/layout/vList2"/>
    <dgm:cxn modelId="{4610BF8D-58D1-4396-A2EC-5D094EFBE959}" type="presOf" srcId="{A3B22870-7517-4EA8-B390-F6A58C6E5983}" destId="{60C41927-E541-4044-A4DF-4CD1FE5C6DE5}" srcOrd="0" destOrd="0" presId="urn:microsoft.com/office/officeart/2005/8/layout/vList2"/>
    <dgm:cxn modelId="{4B7C2AA8-9BDA-4DE5-9766-740E52A7C067}" srcId="{A3B22870-7517-4EA8-B390-F6A58C6E5983}" destId="{0ECB86F1-D53D-4241-BC1D-97318F6B6F63}" srcOrd="0" destOrd="0" parTransId="{8E38FAAA-34A3-4343-935F-94F4FA8B9F0A}" sibTransId="{54242CEB-3D46-4ECC-B1CC-B65BEB6C8BBC}"/>
    <dgm:cxn modelId="{EA4175EE-A620-4375-B2E0-A6BC70DF372E}" type="presParOf" srcId="{60C41927-E541-4044-A4DF-4CD1FE5C6DE5}" destId="{8E26279F-0E3F-4A26-BF9C-070D3863F2F0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31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DFE969C7-7DCD-4F46-9BFE-3CC1B9244F49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B344854-7D5E-4F79-B617-225D40A408C7}">
      <dgm:prSet phldr="0" custT="1"/>
      <dgm:spPr/>
      <dgm:t>
        <a:bodyPr/>
        <a:lstStyle/>
        <a:p>
          <a:pPr algn="l" rtl="0">
            <a:lnSpc>
              <a:spcPct val="90000"/>
            </a:lnSpc>
          </a:pPr>
          <a:r>
            <a:rPr lang="en-US" sz="1400" kern="1200">
              <a:solidFill>
                <a:srgbClr val="FFFFFF"/>
              </a:solidFill>
              <a:latin typeface="Arial"/>
              <a:ea typeface="+mn-ea"/>
              <a:cs typeface="+mn-cs"/>
            </a:rPr>
            <a:t>1.</a:t>
          </a:r>
          <a:r>
            <a:rPr lang="en-US" sz="1400" kern="1200">
              <a:solidFill>
                <a:srgbClr val="FFFFFF"/>
              </a:solidFill>
              <a:latin typeface="Arial"/>
              <a:ea typeface="+mn-ea"/>
              <a:cs typeface="+mn-cs"/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Multiagent(LangGraph)system</a:t>
          </a:r>
          <a:endParaRPr lang="en-US" sz="1400" kern="1200">
            <a:solidFill>
              <a:srgbClr val="FFFFFF"/>
            </a:solidFill>
            <a:latin typeface="Arial"/>
            <a:ea typeface="+mn-ea"/>
            <a:cs typeface="+mn-cs"/>
          </a:endParaRPr>
        </a:p>
      </dgm:t>
    </dgm:pt>
    <dgm:pt modelId="{48F5D40B-9457-4151-B45A-F758C268CEB8}" type="parTrans" cxnId="{A913D0F1-7BF0-49F2-AC67-75A1D1962AEB}">
      <dgm:prSet/>
      <dgm:spPr/>
    </dgm:pt>
    <dgm:pt modelId="{BF8E047A-2D89-4857-A7E5-A9686BDA136A}" type="sibTrans" cxnId="{A913D0F1-7BF0-49F2-AC67-75A1D1962AEB}">
      <dgm:prSet/>
      <dgm:spPr/>
    </dgm:pt>
    <dgm:pt modelId="{A34317AC-EAF5-4C78-88A7-C8ED347FC680}" type="pres">
      <dgm:prSet presAssocID="{DFE969C7-7DCD-4F46-9BFE-3CC1B9244F49}" presName="linear" presStyleCnt="0">
        <dgm:presLayoutVars>
          <dgm:animLvl val="lvl"/>
          <dgm:resizeHandles val="exact"/>
        </dgm:presLayoutVars>
      </dgm:prSet>
      <dgm:spPr/>
    </dgm:pt>
    <dgm:pt modelId="{452009EA-0B8F-4E8D-BEED-B4A3B8CEE0C1}" type="pres">
      <dgm:prSet presAssocID="{2B344854-7D5E-4F79-B617-225D40A408C7}" presName="parent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8114A607-471F-4027-8282-6841B01E8BB1}" type="presOf" srcId="{2B344854-7D5E-4F79-B617-225D40A408C7}" destId="{452009EA-0B8F-4E8D-BEED-B4A3B8CEE0C1}" srcOrd="0" destOrd="0" presId="urn:microsoft.com/office/officeart/2005/8/layout/vList2"/>
    <dgm:cxn modelId="{B649EF5B-B4EB-4107-BF46-0B6C62ADF6B3}" type="presOf" srcId="{DFE969C7-7DCD-4F46-9BFE-3CC1B9244F49}" destId="{A34317AC-EAF5-4C78-88A7-C8ED347FC680}" srcOrd="0" destOrd="0" presId="urn:microsoft.com/office/officeart/2005/8/layout/vList2"/>
    <dgm:cxn modelId="{A913D0F1-7BF0-49F2-AC67-75A1D1962AEB}" srcId="{DFE969C7-7DCD-4F46-9BFE-3CC1B9244F49}" destId="{2B344854-7D5E-4F79-B617-225D40A408C7}" srcOrd="0" destOrd="0" parTransId="{48F5D40B-9457-4151-B45A-F758C268CEB8}" sibTransId="{BF8E047A-2D89-4857-A7E5-A9686BDA136A}"/>
    <dgm:cxn modelId="{DCCD2DA5-E47C-43E1-9892-281822241683}" type="presParOf" srcId="{A34317AC-EAF5-4C78-88A7-C8ED347FC680}" destId="{452009EA-0B8F-4E8D-BEED-B4A3B8CEE0C1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3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4CD4529C-60F8-4640-9D8F-0D9B70230039}" type="doc">
      <dgm:prSet loTypeId="urn:microsoft.com/office/officeart/2005/8/layout/process2" loCatId="process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BC406A34-4FCD-4E62-97E6-663B3C5E036E}">
      <dgm:prSet phldr="0" custT="1"/>
      <dgm:spPr/>
      <dgm:t>
        <a:bodyPr/>
        <a:lstStyle/>
        <a:p>
          <a:pPr algn="l" rtl="0"/>
          <a:r>
            <a:rPr lang="en-US" sz="1400" kern="1200">
              <a:latin typeface="Arial"/>
              <a:ea typeface="Calibri"/>
              <a:cs typeface="Calibri"/>
            </a:rPr>
            <a:t>1. </a:t>
          </a:r>
          <a:r>
            <a:rPr lang="en-US" sz="1400" kern="1200">
              <a:latin typeface="Arial"/>
              <a:ea typeface="Calibri"/>
              <a:cs typeface="Calibri"/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Feature Engineering Debt Recovery</a:t>
          </a:r>
          <a:r>
            <a:rPr lang="en-US" sz="1400" kern="1200">
              <a:latin typeface="Arial"/>
              <a:ea typeface="Calibri"/>
              <a:cs typeface="Calibri"/>
            </a:rPr>
            <a:t> </a:t>
          </a:r>
          <a:endParaRPr lang="en-US" sz="1400" kern="1200">
            <a:latin typeface="Arial"/>
            <a:cs typeface="Arial"/>
          </a:endParaRPr>
        </a:p>
      </dgm:t>
    </dgm:pt>
    <dgm:pt modelId="{871E2E1A-FFC7-43C0-9B5A-5C634B98E501}" type="parTrans" cxnId="{CBFEAAB6-74AA-488E-BC25-21AD29B97167}">
      <dgm:prSet/>
      <dgm:spPr/>
    </dgm:pt>
    <dgm:pt modelId="{93422DF5-68C9-4395-B4A9-54EFCA118A9C}" type="sibTrans" cxnId="{CBFEAAB6-74AA-488E-BC25-21AD29B97167}">
      <dgm:prSet/>
      <dgm:spPr/>
      <dgm:t>
        <a:bodyPr/>
        <a:lstStyle/>
        <a:p>
          <a:endParaRPr lang="en-US"/>
        </a:p>
      </dgm:t>
    </dgm:pt>
    <dgm:pt modelId="{6F92F9A0-3B5D-4880-AFCD-F530894D407D}">
      <dgm:prSet phldr="0"/>
      <dgm:spPr/>
      <dgm:t>
        <a:bodyPr/>
        <a:lstStyle/>
        <a:p>
          <a:pPr algn="l"/>
          <a:r>
            <a:rPr lang="en-US" sz="1400" kern="1200">
              <a:latin typeface="Arial"/>
              <a:ea typeface="Calibri"/>
              <a:cs typeface="Calibri"/>
            </a:rPr>
            <a:t>2</a:t>
          </a:r>
          <a:r>
            <a:rPr lang="en-US" sz="1400" kern="1200">
              <a:latin typeface="Arial"/>
              <a:cs typeface="Arial"/>
            </a:rPr>
            <a:t>. </a:t>
          </a:r>
          <a:r>
            <a:rPr lang="en-US" sz="1400" kern="1200">
              <a:latin typeface="Arial"/>
              <a:ea typeface="Calibri"/>
              <a:cs typeface="Calibri"/>
              <a:hlinkClick xmlns:r="http://schemas.openxmlformats.org/officeDocument/2006/relationships"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Debt Recovery Model Training</a:t>
          </a:r>
          <a:r>
            <a:rPr lang="en-US" sz="1400" kern="1200">
              <a:latin typeface="Arial"/>
              <a:ea typeface="Calibri"/>
              <a:cs typeface="Calibri"/>
            </a:rPr>
            <a:t> </a:t>
          </a:r>
          <a:endParaRPr lang="en-US" sz="1400" kern="1200">
            <a:latin typeface="Arial"/>
            <a:cs typeface="Arial"/>
          </a:endParaRPr>
        </a:p>
      </dgm:t>
    </dgm:pt>
    <dgm:pt modelId="{AED39110-0E09-4F15-A3EC-8903C6FBDC10}" type="parTrans" cxnId="{BB325C25-8648-4610-8D79-384598DA546C}">
      <dgm:prSet/>
      <dgm:spPr/>
    </dgm:pt>
    <dgm:pt modelId="{49CE7989-FD25-4E3A-8946-B4B82093B6A5}" type="sibTrans" cxnId="{BB325C25-8648-4610-8D79-384598DA546C}">
      <dgm:prSet/>
      <dgm:spPr/>
      <dgm:t>
        <a:bodyPr/>
        <a:lstStyle/>
        <a:p>
          <a:endParaRPr lang="en-US"/>
        </a:p>
      </dgm:t>
    </dgm:pt>
    <dgm:pt modelId="{B6D947EA-1FEE-4ACE-8A66-30F6FD397BAC}">
      <dgm:prSet phldr="0"/>
      <dgm:spPr/>
      <dgm:t>
        <a:bodyPr/>
        <a:lstStyle/>
        <a:p>
          <a:pPr algn="l"/>
          <a:r>
            <a:rPr lang="en-US" sz="1400" kern="1200">
              <a:latin typeface="Arial"/>
              <a:ea typeface="Calibri"/>
              <a:cs typeface="Calibri"/>
            </a:rPr>
            <a:t>3. </a:t>
          </a:r>
          <a:r>
            <a:rPr lang="en-US" sz="1400" kern="1200">
              <a:latin typeface="Arial"/>
              <a:ea typeface="Calibri"/>
              <a:cs typeface="Calibri"/>
              <a:hlinkClick xmlns:r="http://schemas.openxmlformats.org/officeDocument/2006/relationships"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Batch Inference Pipeline</a:t>
          </a:r>
          <a:r>
            <a:rPr lang="en-US" sz="1400" kern="1200">
              <a:latin typeface="Arial"/>
              <a:ea typeface="Calibri"/>
              <a:cs typeface="Calibri"/>
            </a:rPr>
            <a:t> </a:t>
          </a:r>
          <a:endParaRPr lang="en-US" sz="1400" kern="1200">
            <a:latin typeface="Arial"/>
            <a:cs typeface="Arial"/>
          </a:endParaRPr>
        </a:p>
      </dgm:t>
    </dgm:pt>
    <dgm:pt modelId="{E34B3A23-195E-421A-A4B0-6842CA02A039}" type="parTrans" cxnId="{124C90FD-6C0C-4EBF-A1D4-84A4F27B13AB}">
      <dgm:prSet/>
      <dgm:spPr/>
    </dgm:pt>
    <dgm:pt modelId="{F9B6FADF-40DC-4230-B83F-ED0297862D38}" type="sibTrans" cxnId="{124C90FD-6C0C-4EBF-A1D4-84A4F27B13AB}">
      <dgm:prSet/>
      <dgm:spPr/>
      <dgm:t>
        <a:bodyPr/>
        <a:lstStyle/>
        <a:p>
          <a:endParaRPr lang="en-US"/>
        </a:p>
      </dgm:t>
    </dgm:pt>
    <dgm:pt modelId="{01FDC3BB-7E38-4321-A6D7-32A657F2E80A}">
      <dgm:prSet phldr="0"/>
      <dgm:spPr/>
      <dgm:t>
        <a:bodyPr/>
        <a:lstStyle/>
        <a:p>
          <a:pPr algn="l"/>
          <a:r>
            <a:rPr lang="en-US" sz="1400" kern="1200">
              <a:latin typeface="Arial"/>
              <a:ea typeface="Calibri"/>
              <a:cs typeface="Calibri"/>
            </a:rPr>
            <a:t>4 .</a:t>
          </a:r>
          <a:r>
            <a:rPr lang="en-US" sz="1400" kern="1200">
              <a:latin typeface="Arial"/>
              <a:ea typeface="Calibri"/>
              <a:cs typeface="Calibri"/>
              <a:hlinkClick xmlns:r="http://schemas.openxmlformats.org/officeDocument/2006/relationships"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View Debt Recovery days table</a:t>
          </a:r>
          <a:r>
            <a:rPr lang="en-US" sz="1400" kern="1200">
              <a:latin typeface="Arial"/>
              <a:ea typeface="Calibri"/>
              <a:cs typeface="Calibri"/>
            </a:rPr>
            <a:t> </a:t>
          </a:r>
          <a:endParaRPr lang="en-US" sz="1400" kern="1200">
            <a:latin typeface="Arial"/>
            <a:cs typeface="Arial"/>
          </a:endParaRPr>
        </a:p>
      </dgm:t>
    </dgm:pt>
    <dgm:pt modelId="{364C2E72-5A7C-408F-8D46-8A16582A72B9}" type="parTrans" cxnId="{95FDB1C9-ED55-4778-AC96-EFC839EFA5CA}">
      <dgm:prSet/>
      <dgm:spPr/>
    </dgm:pt>
    <dgm:pt modelId="{13E3778F-20F1-40D5-BCB6-3D393B5A8A53}" type="sibTrans" cxnId="{95FDB1C9-ED55-4778-AC96-EFC839EFA5CA}">
      <dgm:prSet/>
      <dgm:spPr/>
      <dgm:t>
        <a:bodyPr/>
        <a:lstStyle/>
        <a:p>
          <a:endParaRPr lang="en-US"/>
        </a:p>
      </dgm:t>
    </dgm:pt>
    <dgm:pt modelId="{62A027B8-1FE5-4A3F-B34E-59C9D7FD40F3}" type="pres">
      <dgm:prSet presAssocID="{4CD4529C-60F8-4640-9D8F-0D9B70230039}" presName="linearFlow" presStyleCnt="0">
        <dgm:presLayoutVars>
          <dgm:resizeHandles val="exact"/>
        </dgm:presLayoutVars>
      </dgm:prSet>
      <dgm:spPr/>
    </dgm:pt>
    <dgm:pt modelId="{A89AAF9C-D9F0-48A3-87AB-EDB103F8BA98}" type="pres">
      <dgm:prSet presAssocID="{BC406A34-4FCD-4E62-97E6-663B3C5E036E}" presName="node" presStyleLbl="node1" presStyleIdx="0" presStyleCnt="4">
        <dgm:presLayoutVars>
          <dgm:bulletEnabled val="1"/>
        </dgm:presLayoutVars>
      </dgm:prSet>
      <dgm:spPr/>
    </dgm:pt>
    <dgm:pt modelId="{AEF1B9AE-AEFE-4C48-92AF-0F9680855605}" type="pres">
      <dgm:prSet presAssocID="{93422DF5-68C9-4395-B4A9-54EFCA118A9C}" presName="sibTrans" presStyleLbl="sibTrans2D1" presStyleIdx="0" presStyleCnt="3"/>
      <dgm:spPr/>
    </dgm:pt>
    <dgm:pt modelId="{74D27E50-519D-4032-A1EC-9AEB1EB09A9B}" type="pres">
      <dgm:prSet presAssocID="{93422DF5-68C9-4395-B4A9-54EFCA118A9C}" presName="connectorText" presStyleLbl="sibTrans2D1" presStyleIdx="0" presStyleCnt="3"/>
      <dgm:spPr/>
    </dgm:pt>
    <dgm:pt modelId="{DDAB94BC-3BE3-4FAB-93C7-32E959EDDE53}" type="pres">
      <dgm:prSet presAssocID="{6F92F9A0-3B5D-4880-AFCD-F530894D407D}" presName="node" presStyleLbl="node1" presStyleIdx="1" presStyleCnt="4">
        <dgm:presLayoutVars>
          <dgm:bulletEnabled val="1"/>
        </dgm:presLayoutVars>
      </dgm:prSet>
      <dgm:spPr/>
    </dgm:pt>
    <dgm:pt modelId="{FCED02BF-7217-403D-AD9E-060787800743}" type="pres">
      <dgm:prSet presAssocID="{49CE7989-FD25-4E3A-8946-B4B82093B6A5}" presName="sibTrans" presStyleLbl="sibTrans2D1" presStyleIdx="1" presStyleCnt="3"/>
      <dgm:spPr/>
    </dgm:pt>
    <dgm:pt modelId="{7EC108B2-00F0-47A0-9123-43148ED62CC5}" type="pres">
      <dgm:prSet presAssocID="{49CE7989-FD25-4E3A-8946-B4B82093B6A5}" presName="connectorText" presStyleLbl="sibTrans2D1" presStyleIdx="1" presStyleCnt="3"/>
      <dgm:spPr/>
    </dgm:pt>
    <dgm:pt modelId="{B5EC45B8-4B6E-4CDB-9270-BC32E6982DC3}" type="pres">
      <dgm:prSet presAssocID="{B6D947EA-1FEE-4ACE-8A66-30F6FD397BAC}" presName="node" presStyleLbl="node1" presStyleIdx="2" presStyleCnt="4">
        <dgm:presLayoutVars>
          <dgm:bulletEnabled val="1"/>
        </dgm:presLayoutVars>
      </dgm:prSet>
      <dgm:spPr/>
    </dgm:pt>
    <dgm:pt modelId="{F6823A24-F7F9-465F-ADFA-22F96257C8C2}" type="pres">
      <dgm:prSet presAssocID="{F9B6FADF-40DC-4230-B83F-ED0297862D38}" presName="sibTrans" presStyleLbl="sibTrans2D1" presStyleIdx="2" presStyleCnt="3"/>
      <dgm:spPr/>
    </dgm:pt>
    <dgm:pt modelId="{23EEA543-75B9-4259-BF30-0E650F2DF867}" type="pres">
      <dgm:prSet presAssocID="{F9B6FADF-40DC-4230-B83F-ED0297862D38}" presName="connectorText" presStyleLbl="sibTrans2D1" presStyleIdx="2" presStyleCnt="3"/>
      <dgm:spPr/>
    </dgm:pt>
    <dgm:pt modelId="{CAB94A41-AB51-4111-87B2-00E68DD0F050}" type="pres">
      <dgm:prSet presAssocID="{01FDC3BB-7E38-4321-A6D7-32A657F2E80A}" presName="node" presStyleLbl="node1" presStyleIdx="3" presStyleCnt="4">
        <dgm:presLayoutVars>
          <dgm:bulletEnabled val="1"/>
        </dgm:presLayoutVars>
      </dgm:prSet>
      <dgm:spPr/>
    </dgm:pt>
  </dgm:ptLst>
  <dgm:cxnLst>
    <dgm:cxn modelId="{94CBB903-E926-4382-AC4E-777810AACB39}" type="presOf" srcId="{49CE7989-FD25-4E3A-8946-B4B82093B6A5}" destId="{FCED02BF-7217-403D-AD9E-060787800743}" srcOrd="0" destOrd="0" presId="urn:microsoft.com/office/officeart/2005/8/layout/process2"/>
    <dgm:cxn modelId="{BB325C25-8648-4610-8D79-384598DA546C}" srcId="{4CD4529C-60F8-4640-9D8F-0D9B70230039}" destId="{6F92F9A0-3B5D-4880-AFCD-F530894D407D}" srcOrd="1" destOrd="0" parTransId="{AED39110-0E09-4F15-A3EC-8903C6FBDC10}" sibTransId="{49CE7989-FD25-4E3A-8946-B4B82093B6A5}"/>
    <dgm:cxn modelId="{EE0F572B-FED4-4454-95D1-A5744FA4256A}" type="presOf" srcId="{6F92F9A0-3B5D-4880-AFCD-F530894D407D}" destId="{DDAB94BC-3BE3-4FAB-93C7-32E959EDDE53}" srcOrd="0" destOrd="0" presId="urn:microsoft.com/office/officeart/2005/8/layout/process2"/>
    <dgm:cxn modelId="{33CD1444-D29E-4BA9-86B0-69C32A1D568D}" type="presOf" srcId="{4CD4529C-60F8-4640-9D8F-0D9B70230039}" destId="{62A027B8-1FE5-4A3F-B34E-59C9D7FD40F3}" srcOrd="0" destOrd="0" presId="urn:microsoft.com/office/officeart/2005/8/layout/process2"/>
    <dgm:cxn modelId="{2DBE706D-97CF-4DC3-9807-1306FC39AE7A}" type="presOf" srcId="{F9B6FADF-40DC-4230-B83F-ED0297862D38}" destId="{F6823A24-F7F9-465F-ADFA-22F96257C8C2}" srcOrd="0" destOrd="0" presId="urn:microsoft.com/office/officeart/2005/8/layout/process2"/>
    <dgm:cxn modelId="{E2CE2A6E-906F-4D20-9EA0-BB0F2F16BA55}" type="presOf" srcId="{BC406A34-4FCD-4E62-97E6-663B3C5E036E}" destId="{A89AAF9C-D9F0-48A3-87AB-EDB103F8BA98}" srcOrd="0" destOrd="0" presId="urn:microsoft.com/office/officeart/2005/8/layout/process2"/>
    <dgm:cxn modelId="{46FC499D-C2D2-483D-AFED-1AA31E482267}" type="presOf" srcId="{F9B6FADF-40DC-4230-B83F-ED0297862D38}" destId="{23EEA543-75B9-4259-BF30-0E650F2DF867}" srcOrd="1" destOrd="0" presId="urn:microsoft.com/office/officeart/2005/8/layout/process2"/>
    <dgm:cxn modelId="{1A6CF5A6-74FB-4A54-B712-47A7202516C6}" type="presOf" srcId="{49CE7989-FD25-4E3A-8946-B4B82093B6A5}" destId="{7EC108B2-00F0-47A0-9123-43148ED62CC5}" srcOrd="1" destOrd="0" presId="urn:microsoft.com/office/officeart/2005/8/layout/process2"/>
    <dgm:cxn modelId="{CBFEAAB6-74AA-488E-BC25-21AD29B97167}" srcId="{4CD4529C-60F8-4640-9D8F-0D9B70230039}" destId="{BC406A34-4FCD-4E62-97E6-663B3C5E036E}" srcOrd="0" destOrd="0" parTransId="{871E2E1A-FFC7-43C0-9B5A-5C634B98E501}" sibTransId="{93422DF5-68C9-4395-B4A9-54EFCA118A9C}"/>
    <dgm:cxn modelId="{3C17B1C0-4991-4A2A-AF12-4715F0A03B06}" type="presOf" srcId="{01FDC3BB-7E38-4321-A6D7-32A657F2E80A}" destId="{CAB94A41-AB51-4111-87B2-00E68DD0F050}" srcOrd="0" destOrd="0" presId="urn:microsoft.com/office/officeart/2005/8/layout/process2"/>
    <dgm:cxn modelId="{95FDB1C9-ED55-4778-AC96-EFC839EFA5CA}" srcId="{4CD4529C-60F8-4640-9D8F-0D9B70230039}" destId="{01FDC3BB-7E38-4321-A6D7-32A657F2E80A}" srcOrd="3" destOrd="0" parTransId="{364C2E72-5A7C-408F-8D46-8A16582A72B9}" sibTransId="{13E3778F-20F1-40D5-BCB6-3D393B5A8A53}"/>
    <dgm:cxn modelId="{DC899ED6-D7AD-45BE-9BD9-F4F2291BA0BF}" type="presOf" srcId="{93422DF5-68C9-4395-B4A9-54EFCA118A9C}" destId="{AEF1B9AE-AEFE-4C48-92AF-0F9680855605}" srcOrd="0" destOrd="0" presId="urn:microsoft.com/office/officeart/2005/8/layout/process2"/>
    <dgm:cxn modelId="{A6DE39EA-05BD-4498-AA02-ACE75CFB23A8}" type="presOf" srcId="{93422DF5-68C9-4395-B4A9-54EFCA118A9C}" destId="{74D27E50-519D-4032-A1EC-9AEB1EB09A9B}" srcOrd="1" destOrd="0" presId="urn:microsoft.com/office/officeart/2005/8/layout/process2"/>
    <dgm:cxn modelId="{17B192EC-87CA-451B-918E-79DE54B1EE25}" type="presOf" srcId="{B6D947EA-1FEE-4ACE-8A66-30F6FD397BAC}" destId="{B5EC45B8-4B6E-4CDB-9270-BC32E6982DC3}" srcOrd="0" destOrd="0" presId="urn:microsoft.com/office/officeart/2005/8/layout/process2"/>
    <dgm:cxn modelId="{124C90FD-6C0C-4EBF-A1D4-84A4F27B13AB}" srcId="{4CD4529C-60F8-4640-9D8F-0D9B70230039}" destId="{B6D947EA-1FEE-4ACE-8A66-30F6FD397BAC}" srcOrd="2" destOrd="0" parTransId="{E34B3A23-195E-421A-A4B0-6842CA02A039}" sibTransId="{F9B6FADF-40DC-4230-B83F-ED0297862D38}"/>
    <dgm:cxn modelId="{2D094D68-F8C4-4732-8491-6FB2FDD1D157}" type="presParOf" srcId="{62A027B8-1FE5-4A3F-B34E-59C9D7FD40F3}" destId="{A89AAF9C-D9F0-48A3-87AB-EDB103F8BA98}" srcOrd="0" destOrd="0" presId="urn:microsoft.com/office/officeart/2005/8/layout/process2"/>
    <dgm:cxn modelId="{48EE0E4F-58E4-47E3-A572-DFA64398E871}" type="presParOf" srcId="{62A027B8-1FE5-4A3F-B34E-59C9D7FD40F3}" destId="{AEF1B9AE-AEFE-4C48-92AF-0F9680855605}" srcOrd="1" destOrd="0" presId="urn:microsoft.com/office/officeart/2005/8/layout/process2"/>
    <dgm:cxn modelId="{06B64F5F-4E1C-4BE4-97C7-8CB40032EF6C}" type="presParOf" srcId="{AEF1B9AE-AEFE-4C48-92AF-0F9680855605}" destId="{74D27E50-519D-4032-A1EC-9AEB1EB09A9B}" srcOrd="0" destOrd="0" presId="urn:microsoft.com/office/officeart/2005/8/layout/process2"/>
    <dgm:cxn modelId="{E99FD497-92AB-4145-A0D1-B84B559D9396}" type="presParOf" srcId="{62A027B8-1FE5-4A3F-B34E-59C9D7FD40F3}" destId="{DDAB94BC-3BE3-4FAB-93C7-32E959EDDE53}" srcOrd="2" destOrd="0" presId="urn:microsoft.com/office/officeart/2005/8/layout/process2"/>
    <dgm:cxn modelId="{F33BF24B-1181-4599-B7ED-2FF9F94CE92B}" type="presParOf" srcId="{62A027B8-1FE5-4A3F-B34E-59C9D7FD40F3}" destId="{FCED02BF-7217-403D-AD9E-060787800743}" srcOrd="3" destOrd="0" presId="urn:microsoft.com/office/officeart/2005/8/layout/process2"/>
    <dgm:cxn modelId="{7066E895-E34A-49BD-BD6C-6489DEB32AE2}" type="presParOf" srcId="{FCED02BF-7217-403D-AD9E-060787800743}" destId="{7EC108B2-00F0-47A0-9123-43148ED62CC5}" srcOrd="0" destOrd="0" presId="urn:microsoft.com/office/officeart/2005/8/layout/process2"/>
    <dgm:cxn modelId="{C8D5A1A1-2C0C-4795-8A0F-5CF6CCA6D97B}" type="presParOf" srcId="{62A027B8-1FE5-4A3F-B34E-59C9D7FD40F3}" destId="{B5EC45B8-4B6E-4CDB-9270-BC32E6982DC3}" srcOrd="4" destOrd="0" presId="urn:microsoft.com/office/officeart/2005/8/layout/process2"/>
    <dgm:cxn modelId="{013A9D58-FA11-433D-9DBA-7BBD27E1C76D}" type="presParOf" srcId="{62A027B8-1FE5-4A3F-B34E-59C9D7FD40F3}" destId="{F6823A24-F7F9-465F-ADFA-22F96257C8C2}" srcOrd="5" destOrd="0" presId="urn:microsoft.com/office/officeart/2005/8/layout/process2"/>
    <dgm:cxn modelId="{7034BEF8-EFEB-4353-8A1A-5658B19935D6}" type="presParOf" srcId="{F6823A24-F7F9-465F-ADFA-22F96257C8C2}" destId="{23EEA543-75B9-4259-BF30-0E650F2DF867}" srcOrd="0" destOrd="0" presId="urn:microsoft.com/office/officeart/2005/8/layout/process2"/>
    <dgm:cxn modelId="{BE27F334-9499-4CC2-BBB1-A78FB5659879}" type="presParOf" srcId="{62A027B8-1FE5-4A3F-B34E-59C9D7FD40F3}" destId="{CAB94A41-AB51-4111-87B2-00E68DD0F050}" srcOrd="6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4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2689FC2-C9B7-4E1C-A391-983F42BE2ED5}">
      <dsp:nvSpPr>
        <dsp:cNvPr id="0" name=""/>
        <dsp:cNvSpPr/>
      </dsp:nvSpPr>
      <dsp:spPr>
        <a:xfrm>
          <a:off x="0" y="0"/>
          <a:ext cx="1283434" cy="1283434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3DEF419-E67F-486B-B3A1-3EA946038F75}">
      <dsp:nvSpPr>
        <dsp:cNvPr id="0" name=""/>
        <dsp:cNvSpPr/>
      </dsp:nvSpPr>
      <dsp:spPr>
        <a:xfrm>
          <a:off x="641717" y="0"/>
          <a:ext cx="1715462" cy="1283434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/>
            <a:t>Phase1: Prediction Recovery </a:t>
          </a:r>
          <a:endParaRPr lang="en-US" sz="1500" kern="1200"/>
        </a:p>
      </dsp:txBody>
      <dsp:txXfrm>
        <a:off x="641717" y="0"/>
        <a:ext cx="1715462" cy="609631"/>
      </dsp:txXfrm>
    </dsp:sp>
    <dsp:sp modelId="{E4104C99-1112-444A-B1B0-4706504EAC74}">
      <dsp:nvSpPr>
        <dsp:cNvPr id="0" name=""/>
        <dsp:cNvSpPr/>
      </dsp:nvSpPr>
      <dsp:spPr>
        <a:xfrm>
          <a:off x="336901" y="609631"/>
          <a:ext cx="609631" cy="609631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6C27D2-6B05-4D15-BCEE-DF9E5EA72BE4}">
      <dsp:nvSpPr>
        <dsp:cNvPr id="0" name=""/>
        <dsp:cNvSpPr/>
      </dsp:nvSpPr>
      <dsp:spPr>
        <a:xfrm>
          <a:off x="641717" y="609631"/>
          <a:ext cx="1715462" cy="609631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/>
            <a:t>P</a:t>
          </a:r>
          <a:r>
            <a:rPr lang="en-US" sz="1000" kern="1200"/>
            <a:t>urpose: Predict repayment likelihood (60/90/120/180/360 days) using    LightGBM</a:t>
          </a:r>
        </a:p>
      </dsp:txBody>
      <dsp:txXfrm>
        <a:off x="641717" y="609631"/>
        <a:ext cx="1715462" cy="60963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43D9B34-CB60-4BF9-8908-BA69CC8A5FE8}">
      <dsp:nvSpPr>
        <dsp:cNvPr id="0" name=""/>
        <dsp:cNvSpPr/>
      </dsp:nvSpPr>
      <dsp:spPr>
        <a:xfrm>
          <a:off x="0" y="0"/>
          <a:ext cx="1256728" cy="1256728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25B0861-39D7-4642-BF0E-FD2116528220}">
      <dsp:nvSpPr>
        <dsp:cNvPr id="0" name=""/>
        <dsp:cNvSpPr/>
      </dsp:nvSpPr>
      <dsp:spPr>
        <a:xfrm>
          <a:off x="628364" y="0"/>
          <a:ext cx="2056347" cy="1256728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/>
            <a:t>Phase </a:t>
          </a:r>
          <a:r>
            <a:rPr lang="en-US" sz="1400" b="1" kern="1200">
              <a:latin typeface="Tw Cen MT" panose="020B0602020104020603"/>
            </a:rPr>
            <a:t>4</a:t>
          </a:r>
          <a:r>
            <a:rPr lang="en-US" sz="1400" b="1" kern="1200"/>
            <a:t>: Agentic(Mosaic) AI Solution</a:t>
          </a:r>
          <a:endParaRPr lang="en-US" sz="1400" kern="1200"/>
        </a:p>
      </dsp:txBody>
      <dsp:txXfrm>
        <a:off x="628364" y="0"/>
        <a:ext cx="2056347" cy="125672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FA5BEBE-40DF-4470-836C-87A185255DAB}">
      <dsp:nvSpPr>
        <dsp:cNvPr id="0" name=""/>
        <dsp:cNvSpPr/>
      </dsp:nvSpPr>
      <dsp:spPr>
        <a:xfrm>
          <a:off x="0" y="0"/>
          <a:ext cx="1304475" cy="1304475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79C5CE-583E-4569-A07D-A3F081ABCAB0}">
      <dsp:nvSpPr>
        <dsp:cNvPr id="0" name=""/>
        <dsp:cNvSpPr/>
      </dsp:nvSpPr>
      <dsp:spPr>
        <a:xfrm>
          <a:off x="652237" y="0"/>
          <a:ext cx="2212561" cy="130447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/>
            <a:t>Phase2 : Vendor Call Optimization</a:t>
          </a:r>
          <a:endParaRPr lang="en-US" sz="1400" kern="1200"/>
        </a:p>
      </dsp:txBody>
      <dsp:txXfrm>
        <a:off x="652237" y="0"/>
        <a:ext cx="2212561" cy="619625"/>
      </dsp:txXfrm>
    </dsp:sp>
    <dsp:sp modelId="{4DB80A67-56FC-45CA-9731-A25D6FCD0410}">
      <dsp:nvSpPr>
        <dsp:cNvPr id="0" name=""/>
        <dsp:cNvSpPr/>
      </dsp:nvSpPr>
      <dsp:spPr>
        <a:xfrm>
          <a:off x="342424" y="619625"/>
          <a:ext cx="619625" cy="619625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CB92F9-F221-4600-8093-88A26E4EE1F0}">
      <dsp:nvSpPr>
        <dsp:cNvPr id="0" name=""/>
        <dsp:cNvSpPr/>
      </dsp:nvSpPr>
      <dsp:spPr>
        <a:xfrm>
          <a:off x="652237" y="619625"/>
          <a:ext cx="2212561" cy="6196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Purpose: Optimize vendor communication by predicting call outcomes and recommending best contact times</a:t>
          </a:r>
        </a:p>
      </dsp:txBody>
      <dsp:txXfrm>
        <a:off x="652237" y="619625"/>
        <a:ext cx="2212561" cy="61962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71CFC4-9C06-466D-8224-999D929B35F3}">
      <dsp:nvSpPr>
        <dsp:cNvPr id="0" name=""/>
        <dsp:cNvSpPr/>
      </dsp:nvSpPr>
      <dsp:spPr>
        <a:xfrm>
          <a:off x="0" y="0"/>
          <a:ext cx="1285701" cy="1285701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BE2C8E0-FBB6-4B9C-9A6E-48CB0786273E}">
      <dsp:nvSpPr>
        <dsp:cNvPr id="0" name=""/>
        <dsp:cNvSpPr/>
      </dsp:nvSpPr>
      <dsp:spPr>
        <a:xfrm>
          <a:off x="642850" y="0"/>
          <a:ext cx="2232571" cy="1285701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/>
            <a:t>Phase3: Multi agent combination</a:t>
          </a:r>
          <a:endParaRPr lang="en-US" sz="1400" kern="1200"/>
        </a:p>
      </dsp:txBody>
      <dsp:txXfrm>
        <a:off x="642850" y="0"/>
        <a:ext cx="2232571" cy="610707"/>
      </dsp:txXfrm>
    </dsp:sp>
    <dsp:sp modelId="{1B4DA4DC-4ECB-4FC1-AEC1-7E2DC72B111E}">
      <dsp:nvSpPr>
        <dsp:cNvPr id="0" name=""/>
        <dsp:cNvSpPr/>
      </dsp:nvSpPr>
      <dsp:spPr>
        <a:xfrm>
          <a:off x="337496" y="610707"/>
          <a:ext cx="610707" cy="610707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65C4DE9-65E0-4CA6-BFA0-833C469B8A3F}">
      <dsp:nvSpPr>
        <dsp:cNvPr id="0" name=""/>
        <dsp:cNvSpPr/>
      </dsp:nvSpPr>
      <dsp:spPr>
        <a:xfrm>
          <a:off x="642850" y="610707"/>
          <a:ext cx="2232571" cy="610707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Combining both Prediction &amp; Call optimization </a:t>
          </a:r>
        </a:p>
      </dsp:txBody>
      <dsp:txXfrm>
        <a:off x="642850" y="610707"/>
        <a:ext cx="2232571" cy="61070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6BCE94-C319-443C-A181-6039E25CDF5C}">
      <dsp:nvSpPr>
        <dsp:cNvPr id="0" name=""/>
        <dsp:cNvSpPr/>
      </dsp:nvSpPr>
      <dsp:spPr>
        <a:xfrm>
          <a:off x="204067" y="0"/>
          <a:ext cx="2071661" cy="54422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latin typeface="Arial"/>
              <a:ea typeface="+mn-ea"/>
              <a:cs typeface="+mn-cs"/>
            </a:rPr>
            <a:t>1. </a:t>
          </a:r>
          <a:r>
            <a:rPr lang="en-US" sz="1400" kern="1200">
              <a:latin typeface="Arial"/>
              <a:ea typeface="+mn-ea"/>
              <a:cs typeface="+mn-cs"/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Feature Engineering Call Optimisation</a:t>
          </a:r>
          <a:r>
            <a:rPr lang="en-US" sz="1400" kern="1200">
              <a:latin typeface="Arial"/>
              <a:ea typeface="+mn-ea"/>
              <a:cs typeface="+mn-cs"/>
            </a:rPr>
            <a:t> </a:t>
          </a:r>
        </a:p>
      </dsp:txBody>
      <dsp:txXfrm>
        <a:off x="220007" y="15940"/>
        <a:ext cx="2039781" cy="512342"/>
      </dsp:txXfrm>
    </dsp:sp>
    <dsp:sp modelId="{44880C1B-4E51-4950-8A37-815B632CECE0}">
      <dsp:nvSpPr>
        <dsp:cNvPr id="0" name=""/>
        <dsp:cNvSpPr/>
      </dsp:nvSpPr>
      <dsp:spPr>
        <a:xfrm rot="5400000">
          <a:off x="1137856" y="557828"/>
          <a:ext cx="204083" cy="244900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-5400000">
        <a:off x="1166428" y="578237"/>
        <a:ext cx="146940" cy="142858"/>
      </dsp:txXfrm>
    </dsp:sp>
    <dsp:sp modelId="{4CB6CD31-E8CB-4AB9-8DED-D76771D58519}">
      <dsp:nvSpPr>
        <dsp:cNvPr id="0" name=""/>
        <dsp:cNvSpPr/>
      </dsp:nvSpPr>
      <dsp:spPr>
        <a:xfrm>
          <a:off x="204067" y="816334"/>
          <a:ext cx="2071661" cy="544222"/>
        </a:xfrm>
        <a:prstGeom prst="roundRect">
          <a:avLst>
            <a:gd name="adj" fmla="val 10000"/>
          </a:avLst>
        </a:prstGeom>
        <a:solidFill>
          <a:schemeClr val="accent3">
            <a:hueOff val="8210934"/>
            <a:satOff val="-2130"/>
            <a:lumOff val="2353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>
              <a:latin typeface="Arial"/>
              <a:ea typeface="Calibri"/>
              <a:cs typeface="Calibri"/>
            </a:rPr>
            <a:t>2. </a:t>
          </a:r>
          <a:r>
            <a:rPr lang="en-US" sz="1300" kern="1200">
              <a:latin typeface="Arial"/>
              <a:ea typeface="Calibri"/>
              <a:cs typeface="Calibri"/>
              <a:hlinkClick xmlns:r="http://schemas.openxmlformats.org/officeDocument/2006/relationships"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Optimized call log model Training &amp; Registry </a:t>
          </a:r>
          <a:endParaRPr lang="en-US" sz="1300" kern="1200">
            <a:latin typeface="Arial"/>
            <a:ea typeface="Calibri"/>
            <a:cs typeface="Calibri"/>
            <a:hlinkClick xmlns:r="http://schemas.openxmlformats.org/officeDocument/2006/relationships" r:id="" action="ppaction://noaction">
              <a:extLst>
                <a:ext uri="{A12FA001-AC4F-418D-AE19-62706E023703}">
                  <ahyp:hlinkClr xmlns:ahyp="http://schemas.microsoft.com/office/drawing/2018/hyperlinkcolor" val="tx"/>
                </a:ext>
              </a:extLst>
            </a:hlinkClick>
          </a:endParaRPr>
        </a:p>
      </dsp:txBody>
      <dsp:txXfrm>
        <a:off x="220007" y="832274"/>
        <a:ext cx="2039781" cy="512342"/>
      </dsp:txXfrm>
    </dsp:sp>
    <dsp:sp modelId="{0F2D48EB-DA14-414C-B249-A24A7FE737DE}">
      <dsp:nvSpPr>
        <dsp:cNvPr id="0" name=""/>
        <dsp:cNvSpPr/>
      </dsp:nvSpPr>
      <dsp:spPr>
        <a:xfrm rot="5400000">
          <a:off x="1137856" y="1374163"/>
          <a:ext cx="204083" cy="244900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16421869"/>
            <a:satOff val="-4260"/>
            <a:lumOff val="4706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-5400000">
        <a:off x="1166428" y="1394572"/>
        <a:ext cx="146940" cy="142858"/>
      </dsp:txXfrm>
    </dsp:sp>
    <dsp:sp modelId="{660DEE9C-60FA-48F9-8E50-B961ED39C3C8}">
      <dsp:nvSpPr>
        <dsp:cNvPr id="0" name=""/>
        <dsp:cNvSpPr/>
      </dsp:nvSpPr>
      <dsp:spPr>
        <a:xfrm>
          <a:off x="204067" y="1632668"/>
          <a:ext cx="2071661" cy="544222"/>
        </a:xfrm>
        <a:prstGeom prst="roundRect">
          <a:avLst>
            <a:gd name="adj" fmla="val 10000"/>
          </a:avLst>
        </a:prstGeom>
        <a:solidFill>
          <a:schemeClr val="accent3">
            <a:hueOff val="16421869"/>
            <a:satOff val="-4260"/>
            <a:lumOff val="4706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latin typeface="Arial"/>
              <a:ea typeface="+mn-ea"/>
              <a:cs typeface="+mn-cs"/>
            </a:rPr>
            <a:t>3. </a:t>
          </a:r>
          <a:r>
            <a:rPr lang="en-US" sz="1400" kern="1200">
              <a:latin typeface="Arial"/>
              <a:ea typeface="+mn-ea"/>
              <a:cs typeface="+mn-cs"/>
              <a:hlinkClick xmlns:r="http://schemas.openxmlformats.org/officeDocument/2006/relationships"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Batch Inference Pipeline </a:t>
          </a:r>
          <a:endParaRPr lang="en-US" sz="1400" kern="1200">
            <a:latin typeface="Arial"/>
            <a:ea typeface="+mn-ea"/>
            <a:cs typeface="+mn-cs"/>
          </a:endParaRPr>
        </a:p>
      </dsp:txBody>
      <dsp:txXfrm>
        <a:off x="220007" y="1648608"/>
        <a:ext cx="2039781" cy="512342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E26279F-0E3F-4A26-BF9C-070D3863F2F0}">
      <dsp:nvSpPr>
        <dsp:cNvPr id="0" name=""/>
        <dsp:cNvSpPr/>
      </dsp:nvSpPr>
      <dsp:spPr>
        <a:xfrm>
          <a:off x="0" y="143"/>
          <a:ext cx="2339057" cy="43486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solidFill>
                <a:srgbClr val="FFFFFF"/>
              </a:solidFill>
              <a:latin typeface="Arial"/>
              <a:ea typeface="+mn-ea"/>
              <a:cs typeface="+mn-cs"/>
            </a:rPr>
            <a:t>1. </a:t>
          </a:r>
          <a:r>
            <a:rPr lang="en-US" sz="1400" kern="1200">
              <a:solidFill>
                <a:srgbClr val="FFFFFF"/>
              </a:solidFill>
              <a:latin typeface="Arial"/>
              <a:ea typeface="+mn-ea"/>
              <a:cs typeface="+mn-cs"/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Model For both Debt And Call</a:t>
          </a:r>
          <a:endParaRPr lang="en-US" sz="1400" kern="1200">
            <a:solidFill>
              <a:srgbClr val="FFFFFF"/>
            </a:solidFill>
            <a:latin typeface="Arial"/>
            <a:ea typeface="+mn-ea"/>
            <a:cs typeface="+mn-cs"/>
          </a:endParaRPr>
        </a:p>
      </dsp:txBody>
      <dsp:txXfrm>
        <a:off x="21228" y="21371"/>
        <a:ext cx="2296601" cy="392409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52009EA-0B8F-4E8D-BEED-B4A3B8CEE0C1}">
      <dsp:nvSpPr>
        <dsp:cNvPr id="0" name=""/>
        <dsp:cNvSpPr/>
      </dsp:nvSpPr>
      <dsp:spPr>
        <a:xfrm>
          <a:off x="0" y="1095"/>
          <a:ext cx="2915933" cy="5241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solidFill>
                <a:srgbClr val="FFFFFF"/>
              </a:solidFill>
              <a:latin typeface="Arial"/>
              <a:ea typeface="+mn-ea"/>
              <a:cs typeface="+mn-cs"/>
            </a:rPr>
            <a:t>1.</a:t>
          </a:r>
          <a:r>
            <a:rPr lang="en-US" sz="1400" kern="1200">
              <a:solidFill>
                <a:srgbClr val="FFFFFF"/>
              </a:solidFill>
              <a:latin typeface="Arial"/>
              <a:ea typeface="+mn-ea"/>
              <a:cs typeface="+mn-cs"/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Multiagent(LangGraph)system</a:t>
          </a:r>
          <a:endParaRPr lang="en-US" sz="1400" kern="1200">
            <a:solidFill>
              <a:srgbClr val="FFFFFF"/>
            </a:solidFill>
            <a:latin typeface="Arial"/>
            <a:ea typeface="+mn-ea"/>
            <a:cs typeface="+mn-cs"/>
          </a:endParaRPr>
        </a:p>
      </dsp:txBody>
      <dsp:txXfrm>
        <a:off x="25587" y="26682"/>
        <a:ext cx="2864759" cy="472986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9AAF9C-D9F0-48A3-87AB-EDB103F8BA98}">
      <dsp:nvSpPr>
        <dsp:cNvPr id="0" name=""/>
        <dsp:cNvSpPr/>
      </dsp:nvSpPr>
      <dsp:spPr>
        <a:xfrm>
          <a:off x="702280" y="1394"/>
          <a:ext cx="1968186" cy="518797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latin typeface="Arial"/>
              <a:ea typeface="Calibri"/>
              <a:cs typeface="Calibri"/>
            </a:rPr>
            <a:t>1. </a:t>
          </a:r>
          <a:r>
            <a:rPr lang="en-US" sz="1400" kern="1200">
              <a:latin typeface="Arial"/>
              <a:ea typeface="Calibri"/>
              <a:cs typeface="Calibri"/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Feature Engineering Debt Recovery</a:t>
          </a:r>
          <a:r>
            <a:rPr lang="en-US" sz="1400" kern="1200">
              <a:latin typeface="Arial"/>
              <a:ea typeface="Calibri"/>
              <a:cs typeface="Calibri"/>
            </a:rPr>
            <a:t> </a:t>
          </a:r>
          <a:endParaRPr lang="en-US" sz="1400" kern="1200">
            <a:latin typeface="Arial"/>
            <a:cs typeface="Arial"/>
          </a:endParaRPr>
        </a:p>
      </dsp:txBody>
      <dsp:txXfrm>
        <a:off x="717475" y="16589"/>
        <a:ext cx="1937796" cy="488407"/>
      </dsp:txXfrm>
    </dsp:sp>
    <dsp:sp modelId="{AEF1B9AE-AEFE-4C48-92AF-0F9680855605}">
      <dsp:nvSpPr>
        <dsp:cNvPr id="0" name=""/>
        <dsp:cNvSpPr/>
      </dsp:nvSpPr>
      <dsp:spPr>
        <a:xfrm rot="5400000">
          <a:off x="1589099" y="533161"/>
          <a:ext cx="194548" cy="2334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-5400000">
        <a:off x="1616336" y="552616"/>
        <a:ext cx="140074" cy="136184"/>
      </dsp:txXfrm>
    </dsp:sp>
    <dsp:sp modelId="{DDAB94BC-3BE3-4FAB-93C7-32E959EDDE53}">
      <dsp:nvSpPr>
        <dsp:cNvPr id="0" name=""/>
        <dsp:cNvSpPr/>
      </dsp:nvSpPr>
      <dsp:spPr>
        <a:xfrm>
          <a:off x="702280" y="779590"/>
          <a:ext cx="1968186" cy="518797"/>
        </a:xfrm>
        <a:prstGeom prst="roundRect">
          <a:avLst>
            <a:gd name="adj" fmla="val 10000"/>
          </a:avLst>
        </a:prstGeom>
        <a:solidFill>
          <a:schemeClr val="accent3">
            <a:hueOff val="5473956"/>
            <a:satOff val="-1420"/>
            <a:lumOff val="1569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latin typeface="Arial"/>
              <a:ea typeface="Calibri"/>
              <a:cs typeface="Calibri"/>
            </a:rPr>
            <a:t>2</a:t>
          </a:r>
          <a:r>
            <a:rPr lang="en-US" sz="1400" kern="1200">
              <a:latin typeface="Arial"/>
              <a:cs typeface="Arial"/>
            </a:rPr>
            <a:t>. </a:t>
          </a:r>
          <a:r>
            <a:rPr lang="en-US" sz="1400" kern="1200">
              <a:latin typeface="Arial"/>
              <a:ea typeface="Calibri"/>
              <a:cs typeface="Calibri"/>
              <a:hlinkClick xmlns:r="http://schemas.openxmlformats.org/officeDocument/2006/relationships"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Debt Recovery Model Training</a:t>
          </a:r>
          <a:r>
            <a:rPr lang="en-US" sz="1400" kern="1200">
              <a:latin typeface="Arial"/>
              <a:ea typeface="Calibri"/>
              <a:cs typeface="Calibri"/>
            </a:rPr>
            <a:t> </a:t>
          </a:r>
          <a:endParaRPr lang="en-US" sz="1400" kern="1200">
            <a:latin typeface="Arial"/>
            <a:cs typeface="Arial"/>
          </a:endParaRPr>
        </a:p>
      </dsp:txBody>
      <dsp:txXfrm>
        <a:off x="717475" y="794785"/>
        <a:ext cx="1937796" cy="488407"/>
      </dsp:txXfrm>
    </dsp:sp>
    <dsp:sp modelId="{FCED02BF-7217-403D-AD9E-060787800743}">
      <dsp:nvSpPr>
        <dsp:cNvPr id="0" name=""/>
        <dsp:cNvSpPr/>
      </dsp:nvSpPr>
      <dsp:spPr>
        <a:xfrm rot="5400000">
          <a:off x="1589099" y="1311357"/>
          <a:ext cx="194548" cy="2334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8210934"/>
            <a:satOff val="-2130"/>
            <a:lumOff val="235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-5400000">
        <a:off x="1616336" y="1330812"/>
        <a:ext cx="140074" cy="136184"/>
      </dsp:txXfrm>
    </dsp:sp>
    <dsp:sp modelId="{B5EC45B8-4B6E-4CDB-9270-BC32E6982DC3}">
      <dsp:nvSpPr>
        <dsp:cNvPr id="0" name=""/>
        <dsp:cNvSpPr/>
      </dsp:nvSpPr>
      <dsp:spPr>
        <a:xfrm>
          <a:off x="702280" y="1557786"/>
          <a:ext cx="1968186" cy="518797"/>
        </a:xfrm>
        <a:prstGeom prst="roundRect">
          <a:avLst>
            <a:gd name="adj" fmla="val 10000"/>
          </a:avLst>
        </a:prstGeom>
        <a:solidFill>
          <a:schemeClr val="accent3">
            <a:hueOff val="10947913"/>
            <a:satOff val="-2840"/>
            <a:lumOff val="3137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latin typeface="Arial"/>
              <a:ea typeface="Calibri"/>
              <a:cs typeface="Calibri"/>
            </a:rPr>
            <a:t>3. </a:t>
          </a:r>
          <a:r>
            <a:rPr lang="en-US" sz="1400" kern="1200">
              <a:latin typeface="Arial"/>
              <a:ea typeface="Calibri"/>
              <a:cs typeface="Calibri"/>
              <a:hlinkClick xmlns:r="http://schemas.openxmlformats.org/officeDocument/2006/relationships"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Batch Inference Pipeline</a:t>
          </a:r>
          <a:r>
            <a:rPr lang="en-US" sz="1400" kern="1200">
              <a:latin typeface="Arial"/>
              <a:ea typeface="Calibri"/>
              <a:cs typeface="Calibri"/>
            </a:rPr>
            <a:t> </a:t>
          </a:r>
          <a:endParaRPr lang="en-US" sz="1400" kern="1200">
            <a:latin typeface="Arial"/>
            <a:cs typeface="Arial"/>
          </a:endParaRPr>
        </a:p>
      </dsp:txBody>
      <dsp:txXfrm>
        <a:off x="717475" y="1572981"/>
        <a:ext cx="1937796" cy="488407"/>
      </dsp:txXfrm>
    </dsp:sp>
    <dsp:sp modelId="{F6823A24-F7F9-465F-ADFA-22F96257C8C2}">
      <dsp:nvSpPr>
        <dsp:cNvPr id="0" name=""/>
        <dsp:cNvSpPr/>
      </dsp:nvSpPr>
      <dsp:spPr>
        <a:xfrm rot="5400000">
          <a:off x="1589099" y="2089553"/>
          <a:ext cx="194548" cy="2334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16421869"/>
            <a:satOff val="-4260"/>
            <a:lumOff val="4706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-5400000">
        <a:off x="1616336" y="2109008"/>
        <a:ext cx="140074" cy="136184"/>
      </dsp:txXfrm>
    </dsp:sp>
    <dsp:sp modelId="{CAB94A41-AB51-4111-87B2-00E68DD0F050}">
      <dsp:nvSpPr>
        <dsp:cNvPr id="0" name=""/>
        <dsp:cNvSpPr/>
      </dsp:nvSpPr>
      <dsp:spPr>
        <a:xfrm>
          <a:off x="702280" y="2335982"/>
          <a:ext cx="1968186" cy="518797"/>
        </a:xfrm>
        <a:prstGeom prst="roundRect">
          <a:avLst>
            <a:gd name="adj" fmla="val 10000"/>
          </a:avLst>
        </a:prstGeom>
        <a:solidFill>
          <a:schemeClr val="accent3">
            <a:hueOff val="16421869"/>
            <a:satOff val="-4260"/>
            <a:lumOff val="4706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latin typeface="Arial"/>
              <a:ea typeface="Calibri"/>
              <a:cs typeface="Calibri"/>
            </a:rPr>
            <a:t>4 .</a:t>
          </a:r>
          <a:r>
            <a:rPr lang="en-US" sz="1400" kern="1200">
              <a:latin typeface="Arial"/>
              <a:ea typeface="Calibri"/>
              <a:cs typeface="Calibri"/>
              <a:hlinkClick xmlns:r="http://schemas.openxmlformats.org/officeDocument/2006/relationships"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View Debt Recovery days table</a:t>
          </a:r>
          <a:r>
            <a:rPr lang="en-US" sz="1400" kern="1200">
              <a:latin typeface="Arial"/>
              <a:ea typeface="Calibri"/>
              <a:cs typeface="Calibri"/>
            </a:rPr>
            <a:t> </a:t>
          </a:r>
          <a:endParaRPr lang="en-US" sz="1400" kern="1200">
            <a:latin typeface="Arial"/>
            <a:cs typeface="Arial"/>
          </a:endParaRPr>
        </a:p>
      </dsp:txBody>
      <dsp:txXfrm>
        <a:off x="717475" y="2351177"/>
        <a:ext cx="1937796" cy="4884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18.png>
</file>

<file path=ppt/media/image19.png>
</file>

<file path=ppt/media/image2.png>
</file>

<file path=ppt/media/image20.svg>
</file>

<file path=ppt/media/image21.png>
</file>

<file path=ppt/media/image22.png>
</file>

<file path=ppt/media/image23.sv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0597A5-2A31-449E-8F19-18C4F69DAACC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14538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9/19/2025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9/19/2025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9/19/2025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9/19/2025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9/19/2025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9/19/2025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9/19/2025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9/19/2025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9/19/2025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9/19/2025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9/19/2025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9/19/2025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13" Type="http://schemas.openxmlformats.org/officeDocument/2006/relationships/image" Target="../media/image14.png"/><Relationship Id="rId18" Type="http://schemas.openxmlformats.org/officeDocument/2006/relationships/image" Target="../media/image19.png"/><Relationship Id="rId3" Type="http://schemas.openxmlformats.org/officeDocument/2006/relationships/image" Target="../media/image5.png"/><Relationship Id="rId21" Type="http://schemas.openxmlformats.org/officeDocument/2006/relationships/image" Target="../media/image22.png"/><Relationship Id="rId7" Type="http://schemas.openxmlformats.org/officeDocument/2006/relationships/image" Target="../media/image9.png"/><Relationship Id="rId12" Type="http://schemas.openxmlformats.org/officeDocument/2006/relationships/image" Target="../media/image13.png"/><Relationship Id="rId17" Type="http://schemas.openxmlformats.org/officeDocument/2006/relationships/image" Target="../media/image18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7.gif"/><Relationship Id="rId20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11" Type="http://schemas.openxmlformats.org/officeDocument/2006/relationships/image" Target="../media/image12.png"/><Relationship Id="rId5" Type="http://schemas.openxmlformats.org/officeDocument/2006/relationships/image" Target="../media/image7.png"/><Relationship Id="rId15" Type="http://schemas.openxmlformats.org/officeDocument/2006/relationships/image" Target="../media/image16.png"/><Relationship Id="rId10" Type="http://schemas.openxmlformats.org/officeDocument/2006/relationships/image" Target="../media/image11.png"/><Relationship Id="rId19" Type="http://schemas.openxmlformats.org/officeDocument/2006/relationships/image" Target="../media/image20.svg"/><Relationship Id="rId4" Type="http://schemas.openxmlformats.org/officeDocument/2006/relationships/image" Target="../media/image6.png"/><Relationship Id="rId9" Type="http://schemas.openxmlformats.org/officeDocument/2006/relationships/image" Target="../media/image4.png"/><Relationship Id="rId14" Type="http://schemas.openxmlformats.org/officeDocument/2006/relationships/image" Target="../media/image15.png"/><Relationship Id="rId22" Type="http://schemas.openxmlformats.org/officeDocument/2006/relationships/image" Target="../media/image23.svg"/></Relationships>
</file>

<file path=ppt/slides/_rels/slide3.xml.rels><?xml version="1.0" encoding="UTF-8" standalone="yes"?>
<Relationships xmlns="http://schemas.openxmlformats.org/package/2006/relationships"><Relationship Id="rId13" Type="http://schemas.openxmlformats.org/officeDocument/2006/relationships/diagramLayout" Target="../diagrams/layout3.xml"/><Relationship Id="rId18" Type="http://schemas.openxmlformats.org/officeDocument/2006/relationships/diagramLayout" Target="../diagrams/layout4.xml"/><Relationship Id="rId26" Type="http://schemas.microsoft.com/office/2007/relationships/diagramDrawing" Target="../diagrams/drawing5.xml"/><Relationship Id="rId39" Type="http://schemas.openxmlformats.org/officeDocument/2006/relationships/diagramQuickStyle" Target="../diagrams/quickStyle8.xml"/><Relationship Id="rId21" Type="http://schemas.microsoft.com/office/2007/relationships/diagramDrawing" Target="../diagrams/drawing4.xml"/><Relationship Id="rId34" Type="http://schemas.openxmlformats.org/officeDocument/2006/relationships/diagramQuickStyle" Target="../diagrams/quickStyle7.xml"/><Relationship Id="rId42" Type="http://schemas.openxmlformats.org/officeDocument/2006/relationships/image" Target="../media/image4.png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6" Type="http://schemas.microsoft.com/office/2007/relationships/diagramDrawing" Target="../diagrams/drawing3.xml"/><Relationship Id="rId20" Type="http://schemas.openxmlformats.org/officeDocument/2006/relationships/diagramColors" Target="../diagrams/colors4.xml"/><Relationship Id="rId29" Type="http://schemas.openxmlformats.org/officeDocument/2006/relationships/diagramQuickStyle" Target="../diagrams/quickStyle6.xml"/><Relationship Id="rId41" Type="http://schemas.microsoft.com/office/2007/relationships/diagramDrawing" Target="../diagrams/drawing8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24" Type="http://schemas.openxmlformats.org/officeDocument/2006/relationships/diagramQuickStyle" Target="../diagrams/quickStyle5.xml"/><Relationship Id="rId32" Type="http://schemas.openxmlformats.org/officeDocument/2006/relationships/diagramData" Target="../diagrams/data7.xml"/><Relationship Id="rId37" Type="http://schemas.openxmlformats.org/officeDocument/2006/relationships/diagramData" Target="../diagrams/data8.xml"/><Relationship Id="rId40" Type="http://schemas.openxmlformats.org/officeDocument/2006/relationships/diagramColors" Target="../diagrams/colors8.xml"/><Relationship Id="rId5" Type="http://schemas.openxmlformats.org/officeDocument/2006/relationships/diagramColors" Target="../diagrams/colors1.xml"/><Relationship Id="rId15" Type="http://schemas.openxmlformats.org/officeDocument/2006/relationships/diagramColors" Target="../diagrams/colors3.xml"/><Relationship Id="rId23" Type="http://schemas.openxmlformats.org/officeDocument/2006/relationships/diagramLayout" Target="../diagrams/layout5.xml"/><Relationship Id="rId28" Type="http://schemas.openxmlformats.org/officeDocument/2006/relationships/diagramLayout" Target="../diagrams/layout6.xml"/><Relationship Id="rId36" Type="http://schemas.microsoft.com/office/2007/relationships/diagramDrawing" Target="../diagrams/drawing7.xml"/><Relationship Id="rId10" Type="http://schemas.openxmlformats.org/officeDocument/2006/relationships/diagramColors" Target="../diagrams/colors2.xml"/><Relationship Id="rId19" Type="http://schemas.openxmlformats.org/officeDocument/2006/relationships/diagramQuickStyle" Target="../diagrams/quickStyle4.xml"/><Relationship Id="rId31" Type="http://schemas.microsoft.com/office/2007/relationships/diagramDrawing" Target="../diagrams/drawing6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Relationship Id="rId14" Type="http://schemas.openxmlformats.org/officeDocument/2006/relationships/diagramQuickStyle" Target="../diagrams/quickStyle3.xml"/><Relationship Id="rId22" Type="http://schemas.openxmlformats.org/officeDocument/2006/relationships/diagramData" Target="../diagrams/data5.xml"/><Relationship Id="rId27" Type="http://schemas.openxmlformats.org/officeDocument/2006/relationships/diagramData" Target="../diagrams/data6.xml"/><Relationship Id="rId30" Type="http://schemas.openxmlformats.org/officeDocument/2006/relationships/diagramColors" Target="../diagrams/colors6.xml"/><Relationship Id="rId35" Type="http://schemas.openxmlformats.org/officeDocument/2006/relationships/diagramColors" Target="../diagrams/colors7.xml"/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12" Type="http://schemas.openxmlformats.org/officeDocument/2006/relationships/diagramData" Target="../diagrams/data3.xml"/><Relationship Id="rId17" Type="http://schemas.openxmlformats.org/officeDocument/2006/relationships/diagramData" Target="../diagrams/data4.xml"/><Relationship Id="rId25" Type="http://schemas.openxmlformats.org/officeDocument/2006/relationships/diagramColors" Target="../diagrams/colors5.xml"/><Relationship Id="rId33" Type="http://schemas.openxmlformats.org/officeDocument/2006/relationships/diagramLayout" Target="../diagrams/layout7.xml"/><Relationship Id="rId38" Type="http://schemas.openxmlformats.org/officeDocument/2006/relationships/diagramLayout" Target="../diagrams/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t="6504" b="9202"/>
          <a:stretch/>
        </p:blipFill>
        <p:spPr>
          <a:xfrm>
            <a:off x="-17349" y="0"/>
            <a:ext cx="12188389" cy="6857990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51760" y="2377440"/>
            <a:ext cx="6857999" cy="1824538"/>
          </a:xfrm>
          <a:solidFill>
            <a:srgbClr val="002060">
              <a:alpha val="0"/>
            </a:srgbClr>
          </a:solidFill>
          <a:effectLst>
            <a:outerShdw blurRad="50800" dist="50800" dir="5400000" algn="ctr" rotWithShape="0">
              <a:schemeClr val="bg2"/>
            </a:outerShdw>
            <a:reflection blurRad="6350" stA="52000" endA="300" endPos="35000" dir="5400000" sy="-100000" algn="bl" rotWithShape="0"/>
          </a:effectLst>
        </p:spPr>
        <p:txBody>
          <a:bodyPr lIns="91440" tIns="0" rIns="0" bIns="91440" anchor="ctr" anchorCtr="0">
            <a:normAutofit/>
          </a:bodyPr>
          <a:lstStyle/>
          <a:p>
            <a:r>
              <a:rPr lang="en-US" sz="2400" b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AI-Driven Multi-Agent System Using Genie for Enhanced Debt Recovery and Call Efficiency</a:t>
            </a:r>
            <a:endParaRPr lang="en-US" sz="240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74796" y="4178808"/>
            <a:ext cx="5542962" cy="376259"/>
          </a:xfrm>
          <a:solidFill>
            <a:schemeClr val="accent1"/>
          </a:solidFill>
        </p:spPr>
        <p:txBody>
          <a:bodyPr>
            <a:normAutofit fontScale="85000" lnSpcReduction="10000"/>
          </a:bodyPr>
          <a:lstStyle/>
          <a:p>
            <a:pPr algn="ctr"/>
            <a:r>
              <a:rPr lang="en-US" b="1"/>
              <a:t>Databricks AI &amp; Machine Learning</a:t>
            </a:r>
            <a:endParaRPr lang="en-US"/>
          </a:p>
        </p:txBody>
      </p:sp>
      <p:sp>
        <p:nvSpPr>
          <p:cNvPr id="4" name="Freeform 6">
            <a:extLst>
              <a:ext uri="{FF2B5EF4-FFF2-40B4-BE49-F238E27FC236}">
                <a16:creationId xmlns:a16="http://schemas.microsoft.com/office/drawing/2014/main" id="{D5D7529F-5CB2-CA2E-1E8D-6B6F9D026904}"/>
              </a:ext>
            </a:extLst>
          </p:cNvPr>
          <p:cNvSpPr/>
          <p:nvPr/>
        </p:nvSpPr>
        <p:spPr>
          <a:xfrm>
            <a:off x="10320627" y="436895"/>
            <a:ext cx="1266759" cy="386361"/>
          </a:xfrm>
          <a:custGeom>
            <a:avLst/>
            <a:gdLst/>
            <a:ahLst/>
            <a:cxnLst/>
            <a:rect l="l" t="t" r="r" b="b"/>
            <a:pathLst>
              <a:path w="2090152" h="637496">
                <a:moveTo>
                  <a:pt x="0" y="0"/>
                </a:moveTo>
                <a:lnTo>
                  <a:pt x="2090151" y="0"/>
                </a:lnTo>
                <a:lnTo>
                  <a:pt x="2090151" y="637496"/>
                </a:lnTo>
                <a:lnTo>
                  <a:pt x="0" y="63749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C4D22D-55CA-26F7-2AED-5261DC5786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1">
            <a:extLst>
              <a:ext uri="{FF2B5EF4-FFF2-40B4-BE49-F238E27FC236}">
                <a16:creationId xmlns:a16="http://schemas.microsoft.com/office/drawing/2014/main" id="{524596FA-6566-3B22-D7F6-AB9FA1AE4F3C}"/>
              </a:ext>
            </a:extLst>
          </p:cNvPr>
          <p:cNvSpPr/>
          <p:nvPr/>
        </p:nvSpPr>
        <p:spPr>
          <a:xfrm>
            <a:off x="206352" y="6459473"/>
            <a:ext cx="723830" cy="235795"/>
          </a:xfrm>
          <a:custGeom>
            <a:avLst/>
            <a:gdLst/>
            <a:ahLst/>
            <a:cxnLst/>
            <a:rect l="l" t="t" r="r" b="b"/>
            <a:pathLst>
              <a:path w="1194320" h="389062">
                <a:moveTo>
                  <a:pt x="0" y="0"/>
                </a:moveTo>
                <a:lnTo>
                  <a:pt x="1194320" y="0"/>
                </a:lnTo>
                <a:lnTo>
                  <a:pt x="1194320" y="389062"/>
                </a:lnTo>
                <a:lnTo>
                  <a:pt x="0" y="3890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245"/>
            </a:stretch>
          </a:blipFill>
        </p:spPr>
        <p:txBody>
          <a:bodyPr/>
          <a:lstStyle/>
          <a:p>
            <a:endParaRPr lang="en-IN" sz="1200"/>
          </a:p>
        </p:txBody>
      </p:sp>
      <p:sp>
        <p:nvSpPr>
          <p:cNvPr id="12" name="Freeform 44">
            <a:extLst>
              <a:ext uri="{FF2B5EF4-FFF2-40B4-BE49-F238E27FC236}">
                <a16:creationId xmlns:a16="http://schemas.microsoft.com/office/drawing/2014/main" id="{26E928B2-EA02-9C5D-2F3B-01267F2FC2CE}"/>
              </a:ext>
            </a:extLst>
          </p:cNvPr>
          <p:cNvSpPr/>
          <p:nvPr/>
        </p:nvSpPr>
        <p:spPr>
          <a:xfrm>
            <a:off x="5245744" y="3939817"/>
            <a:ext cx="798573" cy="930925"/>
          </a:xfrm>
          <a:custGeom>
            <a:avLst/>
            <a:gdLst/>
            <a:ahLst/>
            <a:cxnLst/>
            <a:rect l="l" t="t" r="r" b="b"/>
            <a:pathLst>
              <a:path w="1114698" h="1181312">
                <a:moveTo>
                  <a:pt x="0" y="0"/>
                </a:moveTo>
                <a:lnTo>
                  <a:pt x="1114698" y="0"/>
                </a:lnTo>
                <a:lnTo>
                  <a:pt x="1114698" y="1181312"/>
                </a:lnTo>
                <a:lnTo>
                  <a:pt x="0" y="1181312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</p:spPr>
        <p:txBody>
          <a:bodyPr/>
          <a:lstStyle/>
          <a:p>
            <a:endParaRPr lang="en-US" sz="1200" baseline="-25000"/>
          </a:p>
        </p:txBody>
      </p:sp>
      <p:sp>
        <p:nvSpPr>
          <p:cNvPr id="16" name="Freeform 49" descr="Image">
            <a:extLst>
              <a:ext uri="{FF2B5EF4-FFF2-40B4-BE49-F238E27FC236}">
                <a16:creationId xmlns:a16="http://schemas.microsoft.com/office/drawing/2014/main" id="{C920E697-D74D-6721-156D-77E17A68AEB4}"/>
              </a:ext>
            </a:extLst>
          </p:cNvPr>
          <p:cNvSpPr/>
          <p:nvPr/>
        </p:nvSpPr>
        <p:spPr>
          <a:xfrm rot="19916985">
            <a:off x="7503134" y="3023452"/>
            <a:ext cx="778087" cy="243989"/>
          </a:xfrm>
          <a:custGeom>
            <a:avLst/>
            <a:gdLst/>
            <a:ahLst/>
            <a:cxnLst/>
            <a:rect l="l" t="t" r="r" b="b"/>
            <a:pathLst>
              <a:path w="1087628" h="496796">
                <a:moveTo>
                  <a:pt x="0" y="0"/>
                </a:moveTo>
                <a:lnTo>
                  <a:pt x="1087628" y="0"/>
                </a:lnTo>
                <a:lnTo>
                  <a:pt x="1087628" y="496797"/>
                </a:lnTo>
                <a:lnTo>
                  <a:pt x="0" y="49679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61507" r="-1866" b="-61507"/>
            </a:stretch>
          </a:blipFill>
        </p:spPr>
        <p:txBody>
          <a:bodyPr/>
          <a:lstStyle/>
          <a:p>
            <a:endParaRPr lang="en-US" sz="1200" baseline="-25000"/>
          </a:p>
        </p:txBody>
      </p:sp>
      <p:sp>
        <p:nvSpPr>
          <p:cNvPr id="28" name="Freeform 67" descr="Image">
            <a:extLst>
              <a:ext uri="{FF2B5EF4-FFF2-40B4-BE49-F238E27FC236}">
                <a16:creationId xmlns:a16="http://schemas.microsoft.com/office/drawing/2014/main" id="{D8F789F0-48DC-62F3-FC39-D1163C7BBF6D}"/>
              </a:ext>
            </a:extLst>
          </p:cNvPr>
          <p:cNvSpPr/>
          <p:nvPr/>
        </p:nvSpPr>
        <p:spPr>
          <a:xfrm>
            <a:off x="4245720" y="799970"/>
            <a:ext cx="629157" cy="629157"/>
          </a:xfrm>
          <a:custGeom>
            <a:avLst/>
            <a:gdLst/>
            <a:ahLst/>
            <a:cxnLst/>
            <a:rect l="l" t="t" r="r" b="b"/>
            <a:pathLst>
              <a:path w="1038110" h="1038110">
                <a:moveTo>
                  <a:pt x="0" y="0"/>
                </a:moveTo>
                <a:lnTo>
                  <a:pt x="1038110" y="0"/>
                </a:lnTo>
                <a:lnTo>
                  <a:pt x="1038110" y="1038110"/>
                </a:lnTo>
                <a:lnTo>
                  <a:pt x="0" y="103811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29" name="Freeform 68" descr="Image">
            <a:extLst>
              <a:ext uri="{FF2B5EF4-FFF2-40B4-BE49-F238E27FC236}">
                <a16:creationId xmlns:a16="http://schemas.microsoft.com/office/drawing/2014/main" id="{0EF52A7B-88B9-AAF1-5E70-8A4384142502}"/>
              </a:ext>
            </a:extLst>
          </p:cNvPr>
          <p:cNvSpPr/>
          <p:nvPr/>
        </p:nvSpPr>
        <p:spPr>
          <a:xfrm>
            <a:off x="7606917" y="724337"/>
            <a:ext cx="779826" cy="779826"/>
          </a:xfrm>
          <a:custGeom>
            <a:avLst/>
            <a:gdLst/>
            <a:ahLst/>
            <a:cxnLst/>
            <a:rect l="l" t="t" r="r" b="b"/>
            <a:pathLst>
              <a:path w="1286713" h="1286713">
                <a:moveTo>
                  <a:pt x="0" y="0"/>
                </a:moveTo>
                <a:lnTo>
                  <a:pt x="1286712" y="0"/>
                </a:lnTo>
                <a:lnTo>
                  <a:pt x="1286712" y="1286713"/>
                </a:lnTo>
                <a:lnTo>
                  <a:pt x="0" y="128671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grpSp>
        <p:nvGrpSpPr>
          <p:cNvPr id="30" name="Group 69">
            <a:extLst>
              <a:ext uri="{FF2B5EF4-FFF2-40B4-BE49-F238E27FC236}">
                <a16:creationId xmlns:a16="http://schemas.microsoft.com/office/drawing/2014/main" id="{7EAD295C-FC66-AFC2-A4EE-B117853AF6DC}"/>
              </a:ext>
            </a:extLst>
          </p:cNvPr>
          <p:cNvGrpSpPr/>
          <p:nvPr/>
        </p:nvGrpSpPr>
        <p:grpSpPr>
          <a:xfrm>
            <a:off x="4745736" y="806939"/>
            <a:ext cx="2861181" cy="757950"/>
            <a:chOff x="-32218" y="-31049"/>
            <a:chExt cx="4813311" cy="486076"/>
          </a:xfrm>
        </p:grpSpPr>
        <p:sp>
          <p:nvSpPr>
            <p:cNvPr id="31" name="Freeform 70">
              <a:extLst>
                <a:ext uri="{FF2B5EF4-FFF2-40B4-BE49-F238E27FC236}">
                  <a16:creationId xmlns:a16="http://schemas.microsoft.com/office/drawing/2014/main" id="{E2ABB390-2578-5A3C-8F09-14F0CCF79242}"/>
                </a:ext>
              </a:extLst>
            </p:cNvPr>
            <p:cNvSpPr/>
            <p:nvPr/>
          </p:nvSpPr>
          <p:spPr>
            <a:xfrm>
              <a:off x="0" y="0"/>
              <a:ext cx="4781093" cy="455026"/>
            </a:xfrm>
            <a:custGeom>
              <a:avLst/>
              <a:gdLst/>
              <a:ahLst/>
              <a:cxnLst/>
              <a:rect l="l" t="t" r="r" b="b"/>
              <a:pathLst>
                <a:path w="4781093" h="455026">
                  <a:moveTo>
                    <a:pt x="0" y="0"/>
                  </a:moveTo>
                  <a:lnTo>
                    <a:pt x="4781093" y="0"/>
                  </a:lnTo>
                  <a:lnTo>
                    <a:pt x="4781093" y="455026"/>
                  </a:lnTo>
                  <a:lnTo>
                    <a:pt x="0" y="45502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 sz="1200"/>
            </a:p>
          </p:txBody>
        </p:sp>
        <p:sp>
          <p:nvSpPr>
            <p:cNvPr id="32" name="TextBox 71">
              <a:extLst>
                <a:ext uri="{FF2B5EF4-FFF2-40B4-BE49-F238E27FC236}">
                  <a16:creationId xmlns:a16="http://schemas.microsoft.com/office/drawing/2014/main" id="{5B279DB5-F28A-25F0-CF9A-FF0B0468D2A8}"/>
                </a:ext>
              </a:extLst>
            </p:cNvPr>
            <p:cNvSpPr txBox="1"/>
            <p:nvPr/>
          </p:nvSpPr>
          <p:spPr>
            <a:xfrm>
              <a:off x="-32218" y="-31049"/>
              <a:ext cx="4813311" cy="486076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1727"/>
                </a:lnSpc>
              </a:pPr>
              <a:r>
                <a:rPr lang="en-US" b="1">
                  <a:latin typeface="Barlow Condensed Bold"/>
                  <a:sym typeface="Segoe UI Bold"/>
                </a:rPr>
                <a:t>Architecture Diagram</a:t>
              </a:r>
              <a:endParaRPr lang="en-US" b="1">
                <a:latin typeface="Barlow Condensed Bold"/>
              </a:endParaRPr>
            </a:p>
          </p:txBody>
        </p:sp>
      </p:grpSp>
      <p:grpSp>
        <p:nvGrpSpPr>
          <p:cNvPr id="33" name="Group 77">
            <a:extLst>
              <a:ext uri="{FF2B5EF4-FFF2-40B4-BE49-F238E27FC236}">
                <a16:creationId xmlns:a16="http://schemas.microsoft.com/office/drawing/2014/main" id="{6B1DB394-83AD-A904-6AC5-02E068C9C0A2}"/>
              </a:ext>
            </a:extLst>
          </p:cNvPr>
          <p:cNvGrpSpPr/>
          <p:nvPr/>
        </p:nvGrpSpPr>
        <p:grpSpPr>
          <a:xfrm>
            <a:off x="4032355" y="2137138"/>
            <a:ext cx="1050791" cy="378478"/>
            <a:chOff x="0" y="0"/>
            <a:chExt cx="1357836" cy="489070"/>
          </a:xfrm>
        </p:grpSpPr>
        <p:sp>
          <p:nvSpPr>
            <p:cNvPr id="34" name="Freeform 78">
              <a:extLst>
                <a:ext uri="{FF2B5EF4-FFF2-40B4-BE49-F238E27FC236}">
                  <a16:creationId xmlns:a16="http://schemas.microsoft.com/office/drawing/2014/main" id="{51E33201-561A-81EE-EF49-E1DFC19699FA}"/>
                </a:ext>
              </a:extLst>
            </p:cNvPr>
            <p:cNvSpPr/>
            <p:nvPr/>
          </p:nvSpPr>
          <p:spPr>
            <a:xfrm>
              <a:off x="6350" y="6350"/>
              <a:ext cx="1345184" cy="476377"/>
            </a:xfrm>
            <a:custGeom>
              <a:avLst/>
              <a:gdLst/>
              <a:ahLst/>
              <a:cxnLst/>
              <a:rect l="l" t="t" r="r" b="b"/>
              <a:pathLst>
                <a:path w="1345184" h="476377">
                  <a:moveTo>
                    <a:pt x="0" y="77216"/>
                  </a:moveTo>
                  <a:lnTo>
                    <a:pt x="841248" y="77216"/>
                  </a:lnTo>
                  <a:lnTo>
                    <a:pt x="841248" y="0"/>
                  </a:lnTo>
                  <a:lnTo>
                    <a:pt x="1345184" y="238125"/>
                  </a:lnTo>
                  <a:lnTo>
                    <a:pt x="841248" y="476377"/>
                  </a:lnTo>
                  <a:lnTo>
                    <a:pt x="841248" y="399161"/>
                  </a:lnTo>
                  <a:lnTo>
                    <a:pt x="0" y="399161"/>
                  </a:lnTo>
                  <a:close/>
                </a:path>
              </a:pathLst>
            </a:custGeom>
            <a:solidFill>
              <a:srgbClr val="FDB813"/>
            </a:solidFill>
          </p:spPr>
          <p:txBody>
            <a:bodyPr/>
            <a:lstStyle/>
            <a:p>
              <a:endParaRPr lang="en-US" sz="1200" baseline="-25000"/>
            </a:p>
          </p:txBody>
        </p:sp>
      </p:grpSp>
      <p:grpSp>
        <p:nvGrpSpPr>
          <p:cNvPr id="35" name="Group 79">
            <a:extLst>
              <a:ext uri="{FF2B5EF4-FFF2-40B4-BE49-F238E27FC236}">
                <a16:creationId xmlns:a16="http://schemas.microsoft.com/office/drawing/2014/main" id="{BE83A4C1-D3DF-DCCA-1000-F25096686EC9}"/>
              </a:ext>
            </a:extLst>
          </p:cNvPr>
          <p:cNvGrpSpPr/>
          <p:nvPr/>
        </p:nvGrpSpPr>
        <p:grpSpPr>
          <a:xfrm>
            <a:off x="4183165" y="2146393"/>
            <a:ext cx="1193673" cy="301069"/>
            <a:chOff x="30726" y="-72860"/>
            <a:chExt cx="1542466" cy="389041"/>
          </a:xfrm>
        </p:grpSpPr>
        <p:sp>
          <p:nvSpPr>
            <p:cNvPr id="36" name="Freeform 80">
              <a:extLst>
                <a:ext uri="{FF2B5EF4-FFF2-40B4-BE49-F238E27FC236}">
                  <a16:creationId xmlns:a16="http://schemas.microsoft.com/office/drawing/2014/main" id="{93EEDEF2-F00F-1BF9-B1DC-16FBEC2C6355}"/>
                </a:ext>
              </a:extLst>
            </p:cNvPr>
            <p:cNvSpPr/>
            <p:nvPr/>
          </p:nvSpPr>
          <p:spPr>
            <a:xfrm>
              <a:off x="588240" y="0"/>
              <a:ext cx="984952" cy="316181"/>
            </a:xfrm>
            <a:custGeom>
              <a:avLst/>
              <a:gdLst/>
              <a:ahLst/>
              <a:cxnLst/>
              <a:rect l="l" t="t" r="r" b="b"/>
              <a:pathLst>
                <a:path w="984952" h="316181">
                  <a:moveTo>
                    <a:pt x="0" y="0"/>
                  </a:moveTo>
                  <a:lnTo>
                    <a:pt x="984952" y="0"/>
                  </a:lnTo>
                  <a:lnTo>
                    <a:pt x="984952" y="316181"/>
                  </a:lnTo>
                  <a:lnTo>
                    <a:pt x="0" y="31618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 sz="1200" baseline="-25000"/>
            </a:p>
          </p:txBody>
        </p:sp>
        <p:sp>
          <p:nvSpPr>
            <p:cNvPr id="37" name="TextBox 81">
              <a:extLst>
                <a:ext uri="{FF2B5EF4-FFF2-40B4-BE49-F238E27FC236}">
                  <a16:creationId xmlns:a16="http://schemas.microsoft.com/office/drawing/2014/main" id="{90AD1FFE-49B9-8C4C-3482-66D58089AFEA}"/>
                </a:ext>
              </a:extLst>
            </p:cNvPr>
            <p:cNvSpPr txBox="1"/>
            <p:nvPr/>
          </p:nvSpPr>
          <p:spPr>
            <a:xfrm>
              <a:off x="30726" y="-72860"/>
              <a:ext cx="984952" cy="363256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>
                <a:lnSpc>
                  <a:spcPts val="1195"/>
                </a:lnSpc>
              </a:pPr>
              <a:r>
                <a:rPr lang="en-US" sz="1200" b="1" baseline="-25000">
                  <a:solidFill>
                    <a:srgbClr val="000000"/>
                  </a:solidFill>
                  <a:latin typeface="Segoe UI Bold"/>
                  <a:ea typeface="Segoe UI Bold"/>
                  <a:cs typeface="Segoe UI Bold"/>
                  <a:sym typeface="Segoe UI Bold"/>
                </a:rPr>
                <a:t>Processing</a:t>
              </a:r>
            </a:p>
          </p:txBody>
        </p:sp>
      </p:grpSp>
      <p:pic>
        <p:nvPicPr>
          <p:cNvPr id="51" name="Graphic 50" descr="S3 Standard storage class icon for the Amazon S3 service.">
            <a:extLst>
              <a:ext uri="{FF2B5EF4-FFF2-40B4-BE49-F238E27FC236}">
                <a16:creationId xmlns:a16="http://schemas.microsoft.com/office/drawing/2014/main" id="{81F42543-338A-606E-C2D6-C247504E996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2729" y="3513178"/>
            <a:ext cx="386877" cy="386877"/>
          </a:xfrm>
          <a:prstGeom prst="rect">
            <a:avLst/>
          </a:prstGeom>
        </p:spPr>
      </p:pic>
      <p:sp>
        <p:nvSpPr>
          <p:cNvPr id="52" name="TextBox 62">
            <a:extLst>
              <a:ext uri="{FF2B5EF4-FFF2-40B4-BE49-F238E27FC236}">
                <a16:creationId xmlns:a16="http://schemas.microsoft.com/office/drawing/2014/main" id="{380C5B92-C518-0B93-8662-742423B3507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63575" y="3935327"/>
            <a:ext cx="838008" cy="379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1333" baseline="-25000">
                <a:solidFill>
                  <a:srgbClr val="FFFFFF"/>
                </a:solidFill>
                <a:latin typeface="Segoe UI"/>
                <a:cs typeface="Segoe UI"/>
              </a:rPr>
              <a:t>Azure ADLS Gen2</a:t>
            </a:r>
          </a:p>
        </p:txBody>
      </p:sp>
      <p:sp>
        <p:nvSpPr>
          <p:cNvPr id="53" name="Freeform 42" descr="Image">
            <a:extLst>
              <a:ext uri="{FF2B5EF4-FFF2-40B4-BE49-F238E27FC236}">
                <a16:creationId xmlns:a16="http://schemas.microsoft.com/office/drawing/2014/main" id="{3387B144-28A3-F7DC-FAEC-EB884E3FE3F7}"/>
              </a:ext>
            </a:extLst>
          </p:cNvPr>
          <p:cNvSpPr/>
          <p:nvPr/>
        </p:nvSpPr>
        <p:spPr>
          <a:xfrm>
            <a:off x="559233" y="3643399"/>
            <a:ext cx="395325" cy="213440"/>
          </a:xfrm>
          <a:custGeom>
            <a:avLst/>
            <a:gdLst/>
            <a:ahLst/>
            <a:cxnLst/>
            <a:rect l="l" t="t" r="r" b="b"/>
            <a:pathLst>
              <a:path w="1134856" h="517973">
                <a:moveTo>
                  <a:pt x="0" y="0"/>
                </a:moveTo>
                <a:lnTo>
                  <a:pt x="1134856" y="0"/>
                </a:lnTo>
                <a:lnTo>
                  <a:pt x="1134856" y="517973"/>
                </a:lnTo>
                <a:lnTo>
                  <a:pt x="0" y="51797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61507" r="-1788" b="-61507"/>
            </a:stretch>
          </a:blipFill>
        </p:spPr>
        <p:txBody>
          <a:bodyPr/>
          <a:lstStyle/>
          <a:p>
            <a:endParaRPr lang="en-US" sz="1200" baseline="-25000"/>
          </a:p>
        </p:txBody>
      </p:sp>
      <p:sp>
        <p:nvSpPr>
          <p:cNvPr id="54" name="TextBox 66">
            <a:extLst>
              <a:ext uri="{FF2B5EF4-FFF2-40B4-BE49-F238E27FC236}">
                <a16:creationId xmlns:a16="http://schemas.microsoft.com/office/drawing/2014/main" id="{EA0D5159-8536-9AFC-88B8-FF7048983037}"/>
              </a:ext>
            </a:extLst>
          </p:cNvPr>
          <p:cNvSpPr txBox="1"/>
          <p:nvPr/>
        </p:nvSpPr>
        <p:spPr>
          <a:xfrm>
            <a:off x="2010891" y="2322193"/>
            <a:ext cx="549055" cy="234374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>
              <a:lnSpc>
                <a:spcPts val="1051"/>
              </a:lnSpc>
            </a:pPr>
            <a:endParaRPr lang="en-US" sz="973" b="1">
              <a:solidFill>
                <a:srgbClr val="000000"/>
              </a:solidFill>
              <a:latin typeface="Arimo Bold"/>
              <a:ea typeface="Arimo Bold"/>
              <a:cs typeface="Arimo Bold"/>
              <a:sym typeface="Arimo Bold"/>
            </a:endParaRPr>
          </a:p>
        </p:txBody>
      </p:sp>
      <p:grpSp>
        <p:nvGrpSpPr>
          <p:cNvPr id="55" name="Group 3">
            <a:extLst>
              <a:ext uri="{FF2B5EF4-FFF2-40B4-BE49-F238E27FC236}">
                <a16:creationId xmlns:a16="http://schemas.microsoft.com/office/drawing/2014/main" id="{975CFDD5-7D98-2C7C-0F9E-D12749D85029}"/>
              </a:ext>
            </a:extLst>
          </p:cNvPr>
          <p:cNvGrpSpPr/>
          <p:nvPr/>
        </p:nvGrpSpPr>
        <p:grpSpPr>
          <a:xfrm>
            <a:off x="612466" y="2167935"/>
            <a:ext cx="1037779" cy="373791"/>
            <a:chOff x="0" y="0"/>
            <a:chExt cx="1357836" cy="489070"/>
          </a:xfrm>
        </p:grpSpPr>
        <p:sp>
          <p:nvSpPr>
            <p:cNvPr id="56" name="Freeform 4">
              <a:extLst>
                <a:ext uri="{FF2B5EF4-FFF2-40B4-BE49-F238E27FC236}">
                  <a16:creationId xmlns:a16="http://schemas.microsoft.com/office/drawing/2014/main" id="{AC64F076-AB08-B808-D9D7-F5163154AB0A}"/>
                </a:ext>
              </a:extLst>
            </p:cNvPr>
            <p:cNvSpPr/>
            <p:nvPr/>
          </p:nvSpPr>
          <p:spPr>
            <a:xfrm>
              <a:off x="6350" y="6350"/>
              <a:ext cx="1345184" cy="476377"/>
            </a:xfrm>
            <a:custGeom>
              <a:avLst/>
              <a:gdLst/>
              <a:ahLst/>
              <a:cxnLst/>
              <a:rect l="l" t="t" r="r" b="b"/>
              <a:pathLst>
                <a:path w="1345184" h="476377">
                  <a:moveTo>
                    <a:pt x="0" y="77216"/>
                  </a:moveTo>
                  <a:lnTo>
                    <a:pt x="841248" y="77216"/>
                  </a:lnTo>
                  <a:lnTo>
                    <a:pt x="841248" y="0"/>
                  </a:lnTo>
                  <a:lnTo>
                    <a:pt x="1345184" y="238125"/>
                  </a:lnTo>
                  <a:lnTo>
                    <a:pt x="841248" y="476377"/>
                  </a:lnTo>
                  <a:lnTo>
                    <a:pt x="841248" y="399161"/>
                  </a:lnTo>
                  <a:lnTo>
                    <a:pt x="0" y="399161"/>
                  </a:lnTo>
                  <a:close/>
                </a:path>
              </a:pathLst>
            </a:custGeom>
            <a:solidFill>
              <a:srgbClr val="FDB813"/>
            </a:solidFill>
          </p:spPr>
          <p:txBody>
            <a:bodyPr/>
            <a:lstStyle/>
            <a:p>
              <a:endParaRPr lang="en-US" sz="1200"/>
            </a:p>
          </p:txBody>
        </p:sp>
      </p:grpSp>
      <p:grpSp>
        <p:nvGrpSpPr>
          <p:cNvPr id="57" name="Group 64">
            <a:extLst>
              <a:ext uri="{FF2B5EF4-FFF2-40B4-BE49-F238E27FC236}">
                <a16:creationId xmlns:a16="http://schemas.microsoft.com/office/drawing/2014/main" id="{1C413FB5-E2EA-EE66-7FA2-0D0D8016C6D8}"/>
              </a:ext>
            </a:extLst>
          </p:cNvPr>
          <p:cNvGrpSpPr/>
          <p:nvPr/>
        </p:nvGrpSpPr>
        <p:grpSpPr>
          <a:xfrm>
            <a:off x="617320" y="2213335"/>
            <a:ext cx="737166" cy="241654"/>
            <a:chOff x="0" y="0"/>
            <a:chExt cx="776605" cy="316181"/>
          </a:xfrm>
        </p:grpSpPr>
        <p:sp>
          <p:nvSpPr>
            <p:cNvPr id="58" name="Freeform 65">
              <a:extLst>
                <a:ext uri="{FF2B5EF4-FFF2-40B4-BE49-F238E27FC236}">
                  <a16:creationId xmlns:a16="http://schemas.microsoft.com/office/drawing/2014/main" id="{6863738F-BA41-45DF-1DA5-E8D375EF0B41}"/>
                </a:ext>
              </a:extLst>
            </p:cNvPr>
            <p:cNvSpPr/>
            <p:nvPr/>
          </p:nvSpPr>
          <p:spPr>
            <a:xfrm>
              <a:off x="0" y="0"/>
              <a:ext cx="718386" cy="316181"/>
            </a:xfrm>
            <a:custGeom>
              <a:avLst/>
              <a:gdLst/>
              <a:ahLst/>
              <a:cxnLst/>
              <a:rect l="l" t="t" r="r" b="b"/>
              <a:pathLst>
                <a:path w="718386" h="316181">
                  <a:moveTo>
                    <a:pt x="0" y="0"/>
                  </a:moveTo>
                  <a:lnTo>
                    <a:pt x="718386" y="0"/>
                  </a:lnTo>
                  <a:lnTo>
                    <a:pt x="718386" y="316181"/>
                  </a:lnTo>
                  <a:lnTo>
                    <a:pt x="0" y="31618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 sz="1200"/>
            </a:p>
          </p:txBody>
        </p:sp>
        <p:sp>
          <p:nvSpPr>
            <p:cNvPr id="59" name="TextBox 66">
              <a:extLst>
                <a:ext uri="{FF2B5EF4-FFF2-40B4-BE49-F238E27FC236}">
                  <a16:creationId xmlns:a16="http://schemas.microsoft.com/office/drawing/2014/main" id="{602F7877-F261-5254-930A-2F512B346385}"/>
                </a:ext>
              </a:extLst>
            </p:cNvPr>
            <p:cNvSpPr txBox="1"/>
            <p:nvPr/>
          </p:nvSpPr>
          <p:spPr>
            <a:xfrm>
              <a:off x="123527" y="13327"/>
              <a:ext cx="653078" cy="25343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>
                <a:lnSpc>
                  <a:spcPts val="1051"/>
                </a:lnSpc>
              </a:pPr>
              <a:r>
                <a:rPr lang="en-US" sz="1200" b="1" baseline="-25000">
                  <a:solidFill>
                    <a:srgbClr val="000000"/>
                  </a:solidFill>
                  <a:latin typeface="Segoe UI Bold"/>
                  <a:cs typeface="Segoe UI Bold"/>
                  <a:sym typeface="Arimo Bold"/>
                </a:rPr>
                <a:t>Ingestion</a:t>
              </a:r>
            </a:p>
          </p:txBody>
        </p:sp>
      </p:grpSp>
      <p:sp>
        <p:nvSpPr>
          <p:cNvPr id="65" name="Freeform 6">
            <a:extLst>
              <a:ext uri="{FF2B5EF4-FFF2-40B4-BE49-F238E27FC236}">
                <a16:creationId xmlns:a16="http://schemas.microsoft.com/office/drawing/2014/main" id="{73EC6733-4C8B-0CD7-D8AD-0DA6CBFA9BE6}"/>
              </a:ext>
            </a:extLst>
          </p:cNvPr>
          <p:cNvSpPr/>
          <p:nvPr/>
        </p:nvSpPr>
        <p:spPr>
          <a:xfrm>
            <a:off x="10320627" y="436895"/>
            <a:ext cx="1266759" cy="386361"/>
          </a:xfrm>
          <a:custGeom>
            <a:avLst/>
            <a:gdLst/>
            <a:ahLst/>
            <a:cxnLst/>
            <a:rect l="l" t="t" r="r" b="b"/>
            <a:pathLst>
              <a:path w="2090152" h="637496">
                <a:moveTo>
                  <a:pt x="0" y="0"/>
                </a:moveTo>
                <a:lnTo>
                  <a:pt x="2090151" y="0"/>
                </a:lnTo>
                <a:lnTo>
                  <a:pt x="2090151" y="637496"/>
                </a:lnTo>
                <a:lnTo>
                  <a:pt x="0" y="637496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3" name="Freeform 46" descr="Image">
            <a:extLst>
              <a:ext uri="{FF2B5EF4-FFF2-40B4-BE49-F238E27FC236}">
                <a16:creationId xmlns:a16="http://schemas.microsoft.com/office/drawing/2014/main" id="{177D97B6-4A20-40FB-7F89-EF3308787398}"/>
              </a:ext>
            </a:extLst>
          </p:cNvPr>
          <p:cNvSpPr/>
          <p:nvPr/>
        </p:nvSpPr>
        <p:spPr>
          <a:xfrm>
            <a:off x="2598519" y="3676512"/>
            <a:ext cx="498201" cy="175964"/>
          </a:xfrm>
          <a:custGeom>
            <a:avLst/>
            <a:gdLst/>
            <a:ahLst/>
            <a:cxnLst/>
            <a:rect l="l" t="t" r="r" b="b"/>
            <a:pathLst>
              <a:path w="1087628" h="496798">
                <a:moveTo>
                  <a:pt x="0" y="0"/>
                </a:moveTo>
                <a:lnTo>
                  <a:pt x="1087628" y="0"/>
                </a:lnTo>
                <a:lnTo>
                  <a:pt x="1087628" y="496797"/>
                </a:lnTo>
                <a:lnTo>
                  <a:pt x="0" y="49679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61507" r="-1867" b="-61507"/>
            </a:stretch>
          </a:blipFill>
        </p:spPr>
        <p:txBody>
          <a:bodyPr/>
          <a:lstStyle/>
          <a:p>
            <a:endParaRPr lang="en-US" sz="1200" baseline="-25000"/>
          </a:p>
        </p:txBody>
      </p:sp>
      <p:sp>
        <p:nvSpPr>
          <p:cNvPr id="26" name="Freeform 49" descr="Image">
            <a:extLst>
              <a:ext uri="{FF2B5EF4-FFF2-40B4-BE49-F238E27FC236}">
                <a16:creationId xmlns:a16="http://schemas.microsoft.com/office/drawing/2014/main" id="{55BA0DDF-C686-2429-DB85-2338D637E7D4}"/>
              </a:ext>
            </a:extLst>
          </p:cNvPr>
          <p:cNvSpPr/>
          <p:nvPr/>
        </p:nvSpPr>
        <p:spPr>
          <a:xfrm rot="1429367">
            <a:off x="7496051" y="4205363"/>
            <a:ext cx="778087" cy="243989"/>
          </a:xfrm>
          <a:custGeom>
            <a:avLst/>
            <a:gdLst/>
            <a:ahLst/>
            <a:cxnLst/>
            <a:rect l="l" t="t" r="r" b="b"/>
            <a:pathLst>
              <a:path w="1087628" h="496796">
                <a:moveTo>
                  <a:pt x="0" y="0"/>
                </a:moveTo>
                <a:lnTo>
                  <a:pt x="1087628" y="0"/>
                </a:lnTo>
                <a:lnTo>
                  <a:pt x="1087628" y="496797"/>
                </a:lnTo>
                <a:lnTo>
                  <a:pt x="0" y="49679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61507" r="-1866" b="-61507"/>
            </a:stretch>
          </a:blipFill>
        </p:spPr>
        <p:txBody>
          <a:bodyPr/>
          <a:lstStyle/>
          <a:p>
            <a:endParaRPr lang="en-US" sz="1200" baseline="-2500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623AC08-BE8C-3348-E9D4-DB803D422B3A}"/>
              </a:ext>
            </a:extLst>
          </p:cNvPr>
          <p:cNvGrpSpPr/>
          <p:nvPr/>
        </p:nvGrpSpPr>
        <p:grpSpPr>
          <a:xfrm>
            <a:off x="3185932" y="3170062"/>
            <a:ext cx="4303516" cy="1798701"/>
            <a:chOff x="4511518" y="4953132"/>
            <a:chExt cx="5803488" cy="2282862"/>
          </a:xfrm>
        </p:grpSpPr>
        <p:sp>
          <p:nvSpPr>
            <p:cNvPr id="21" name="Freeform 60" descr="Image">
              <a:extLst>
                <a:ext uri="{FF2B5EF4-FFF2-40B4-BE49-F238E27FC236}">
                  <a16:creationId xmlns:a16="http://schemas.microsoft.com/office/drawing/2014/main" id="{27DF862D-33B1-9CD9-FA3F-692B4776A888}"/>
                </a:ext>
              </a:extLst>
            </p:cNvPr>
            <p:cNvSpPr/>
            <p:nvPr/>
          </p:nvSpPr>
          <p:spPr>
            <a:xfrm>
              <a:off x="4603422" y="5613629"/>
              <a:ext cx="718430" cy="715426"/>
            </a:xfrm>
            <a:custGeom>
              <a:avLst/>
              <a:gdLst/>
              <a:ahLst/>
              <a:cxnLst/>
              <a:rect l="l" t="t" r="r" b="b"/>
              <a:pathLst>
                <a:path w="782001" h="543057">
                  <a:moveTo>
                    <a:pt x="0" y="0"/>
                  </a:moveTo>
                  <a:lnTo>
                    <a:pt x="782002" y="0"/>
                  </a:lnTo>
                  <a:lnTo>
                    <a:pt x="782002" y="543057"/>
                  </a:lnTo>
                  <a:lnTo>
                    <a:pt x="0" y="54305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/>
              <a:stretch>
                <a:fillRect l="-11183" t="-24177" r="-15682" b="-25002"/>
              </a:stretch>
            </a:blipFill>
          </p:spPr>
          <p:txBody>
            <a:bodyPr/>
            <a:lstStyle/>
            <a:p>
              <a:endParaRPr lang="en-US" sz="1200" baseline="-25000"/>
            </a:p>
          </p:txBody>
        </p:sp>
        <p:sp>
          <p:nvSpPr>
            <p:cNvPr id="43" name="Freeform 98">
              <a:extLst>
                <a:ext uri="{FF2B5EF4-FFF2-40B4-BE49-F238E27FC236}">
                  <a16:creationId xmlns:a16="http://schemas.microsoft.com/office/drawing/2014/main" id="{66D87081-7561-BBEA-324E-2A60214F828C}"/>
                </a:ext>
              </a:extLst>
            </p:cNvPr>
            <p:cNvSpPr/>
            <p:nvPr/>
          </p:nvSpPr>
          <p:spPr>
            <a:xfrm>
              <a:off x="4511518" y="4953132"/>
              <a:ext cx="825435" cy="584704"/>
            </a:xfrm>
            <a:custGeom>
              <a:avLst/>
              <a:gdLst/>
              <a:ahLst/>
              <a:cxnLst/>
              <a:rect l="l" t="t" r="r" b="b"/>
              <a:pathLst>
                <a:path w="1267131" h="734279">
                  <a:moveTo>
                    <a:pt x="0" y="0"/>
                  </a:moveTo>
                  <a:lnTo>
                    <a:pt x="1267131" y="0"/>
                  </a:lnTo>
                  <a:lnTo>
                    <a:pt x="1267131" y="734279"/>
                  </a:lnTo>
                  <a:lnTo>
                    <a:pt x="0" y="73427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/>
              <a:stretch>
                <a:fillRect l="-12210" t="-9965" r="-13697" b="-17262"/>
              </a:stretch>
            </a:blipFill>
          </p:spPr>
          <p:txBody>
            <a:bodyPr/>
            <a:lstStyle/>
            <a:p>
              <a:endParaRPr lang="en-US" sz="1200" baseline="-25000"/>
            </a:p>
          </p:txBody>
        </p:sp>
        <p:sp>
          <p:nvSpPr>
            <p:cNvPr id="44" name="Freeform 99">
              <a:extLst>
                <a:ext uri="{FF2B5EF4-FFF2-40B4-BE49-F238E27FC236}">
                  <a16:creationId xmlns:a16="http://schemas.microsoft.com/office/drawing/2014/main" id="{BD596F0F-A9E2-24B4-C209-C52E9C18CEF3}"/>
                </a:ext>
              </a:extLst>
            </p:cNvPr>
            <p:cNvSpPr/>
            <p:nvPr/>
          </p:nvSpPr>
          <p:spPr>
            <a:xfrm>
              <a:off x="6259275" y="5596240"/>
              <a:ext cx="706155" cy="487331"/>
            </a:xfrm>
            <a:custGeom>
              <a:avLst/>
              <a:gdLst/>
              <a:ahLst/>
              <a:cxnLst/>
              <a:rect l="l" t="t" r="r" b="b"/>
              <a:pathLst>
                <a:path w="790092" h="316256">
                  <a:moveTo>
                    <a:pt x="0" y="0"/>
                  </a:moveTo>
                  <a:lnTo>
                    <a:pt x="790092" y="0"/>
                  </a:lnTo>
                  <a:lnTo>
                    <a:pt x="790092" y="316256"/>
                  </a:lnTo>
                  <a:lnTo>
                    <a:pt x="0" y="316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2"/>
              <a:stretch>
                <a:fillRect l="-28503" t="-44703" r="-18319" b="-63457"/>
              </a:stretch>
            </a:blipFill>
          </p:spPr>
          <p:txBody>
            <a:bodyPr/>
            <a:lstStyle/>
            <a:p>
              <a:endParaRPr lang="en-US" sz="1200" baseline="-2500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1EAA474-B52B-BDA7-64A1-1C1AF76A5C37}"/>
                </a:ext>
              </a:extLst>
            </p:cNvPr>
            <p:cNvSpPr txBox="1"/>
            <p:nvPr/>
          </p:nvSpPr>
          <p:spPr>
            <a:xfrm>
              <a:off x="7798140" y="6171972"/>
              <a:ext cx="991947" cy="68515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333" baseline="-25000">
                  <a:solidFill>
                    <a:srgbClr val="FFFFFF"/>
                  </a:solidFill>
                  <a:latin typeface="Segoe UI"/>
                  <a:cs typeface="Segoe UI"/>
                </a:rPr>
                <a:t> Model Inference Pipelines</a:t>
              </a:r>
            </a:p>
          </p:txBody>
        </p:sp>
        <p:sp>
          <p:nvSpPr>
            <p:cNvPr id="62" name="Freeform 98">
              <a:extLst>
                <a:ext uri="{FF2B5EF4-FFF2-40B4-BE49-F238E27FC236}">
                  <a16:creationId xmlns:a16="http://schemas.microsoft.com/office/drawing/2014/main" id="{E528D5D0-277F-E31B-4115-47674BBE7A3D}"/>
                </a:ext>
              </a:extLst>
            </p:cNvPr>
            <p:cNvSpPr/>
            <p:nvPr/>
          </p:nvSpPr>
          <p:spPr>
            <a:xfrm>
              <a:off x="7688373" y="5290961"/>
              <a:ext cx="907977" cy="707491"/>
            </a:xfrm>
            <a:custGeom>
              <a:avLst/>
              <a:gdLst/>
              <a:ahLst/>
              <a:cxnLst/>
              <a:rect l="l" t="t" r="r" b="b"/>
              <a:pathLst>
                <a:path w="1267131" h="734279">
                  <a:moveTo>
                    <a:pt x="0" y="0"/>
                  </a:moveTo>
                  <a:lnTo>
                    <a:pt x="1267131" y="0"/>
                  </a:lnTo>
                  <a:lnTo>
                    <a:pt x="1267131" y="734279"/>
                  </a:lnTo>
                  <a:lnTo>
                    <a:pt x="0" y="73427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/>
              <a:stretch>
                <a:fillRect l="-12210" t="-9965" r="-13697" b="-17262"/>
              </a:stretch>
            </a:blipFill>
          </p:spPr>
          <p:txBody>
            <a:bodyPr/>
            <a:lstStyle/>
            <a:p>
              <a:endParaRPr lang="en-US" sz="1200" baseline="-25000"/>
            </a:p>
          </p:txBody>
        </p:sp>
        <p:sp>
          <p:nvSpPr>
            <p:cNvPr id="69" name="Freeform 97" descr="Image">
              <a:extLst>
                <a:ext uri="{FF2B5EF4-FFF2-40B4-BE49-F238E27FC236}">
                  <a16:creationId xmlns:a16="http://schemas.microsoft.com/office/drawing/2014/main" id="{D60CB9C4-851B-044D-DB47-B4B38BC26C5A}"/>
                </a:ext>
              </a:extLst>
            </p:cNvPr>
            <p:cNvSpPr/>
            <p:nvPr/>
          </p:nvSpPr>
          <p:spPr>
            <a:xfrm>
              <a:off x="6354272" y="5073366"/>
              <a:ext cx="494199" cy="575145"/>
            </a:xfrm>
            <a:custGeom>
              <a:avLst/>
              <a:gdLst/>
              <a:ahLst/>
              <a:cxnLst/>
              <a:rect l="l" t="t" r="r" b="b"/>
              <a:pathLst>
                <a:path w="597981" h="632660">
                  <a:moveTo>
                    <a:pt x="0" y="0"/>
                  </a:moveTo>
                  <a:lnTo>
                    <a:pt x="597981" y="0"/>
                  </a:lnTo>
                  <a:lnTo>
                    <a:pt x="597981" y="632660"/>
                  </a:lnTo>
                  <a:lnTo>
                    <a:pt x="0" y="63266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3"/>
              <a:stretch>
                <a:fillRect l="-15723" t="-11965" r="-15723" b="-12276"/>
              </a:stretch>
            </a:blipFill>
          </p:spPr>
          <p:txBody>
            <a:bodyPr/>
            <a:lstStyle/>
            <a:p>
              <a:endParaRPr lang="en-US" sz="1200"/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7C79C70E-3553-F125-E977-3857515DA19E}"/>
                </a:ext>
              </a:extLst>
            </p:cNvPr>
            <p:cNvSpPr txBox="1"/>
            <p:nvPr/>
          </p:nvSpPr>
          <p:spPr>
            <a:xfrm>
              <a:off x="6157937" y="6159514"/>
              <a:ext cx="1143341" cy="71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933">
                  <a:ea typeface="Calibri"/>
                  <a:cs typeface="Calibri"/>
                </a:rPr>
                <a:t>ML Flow </a:t>
              </a:r>
              <a:r>
                <a:rPr lang="en-US" sz="1333" baseline="-25000">
                  <a:solidFill>
                    <a:srgbClr val="FFFFFF"/>
                  </a:solidFill>
                  <a:latin typeface="Segoe UI"/>
                  <a:cs typeface="Segoe UI"/>
                </a:rPr>
                <a:t>Model</a:t>
              </a:r>
              <a:r>
                <a:rPr lang="en-US" sz="933">
                  <a:ea typeface="Calibri"/>
                  <a:cs typeface="Calibri"/>
                </a:rPr>
                <a:t> Versioning </a:t>
              </a:r>
              <a:endParaRPr lang="en-US" sz="933"/>
            </a:p>
          </p:txBody>
        </p:sp>
        <p:sp>
          <p:nvSpPr>
            <p:cNvPr id="5" name="Freeform 46" descr="Image">
              <a:extLst>
                <a:ext uri="{FF2B5EF4-FFF2-40B4-BE49-F238E27FC236}">
                  <a16:creationId xmlns:a16="http://schemas.microsoft.com/office/drawing/2014/main" id="{F9ABD766-ADD8-7EBB-2882-EC0F7682B50B}"/>
                </a:ext>
              </a:extLst>
            </p:cNvPr>
            <p:cNvSpPr/>
            <p:nvPr/>
          </p:nvSpPr>
          <p:spPr>
            <a:xfrm>
              <a:off x="5611737" y="5549649"/>
              <a:ext cx="516645" cy="307072"/>
            </a:xfrm>
            <a:custGeom>
              <a:avLst/>
              <a:gdLst/>
              <a:ahLst/>
              <a:cxnLst/>
              <a:rect l="l" t="t" r="r" b="b"/>
              <a:pathLst>
                <a:path w="1087628" h="496798">
                  <a:moveTo>
                    <a:pt x="0" y="0"/>
                  </a:moveTo>
                  <a:lnTo>
                    <a:pt x="1087628" y="0"/>
                  </a:lnTo>
                  <a:lnTo>
                    <a:pt x="1087628" y="496797"/>
                  </a:lnTo>
                  <a:lnTo>
                    <a:pt x="0" y="49679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t="-61507" r="-1867" b="-61507"/>
              </a:stretch>
            </a:blipFill>
          </p:spPr>
          <p:txBody>
            <a:bodyPr/>
            <a:lstStyle/>
            <a:p>
              <a:endParaRPr lang="en-US" sz="1200" baseline="-25000"/>
            </a:p>
          </p:txBody>
        </p:sp>
        <p:sp>
          <p:nvSpPr>
            <p:cNvPr id="17" name="TextBox 62">
              <a:extLst>
                <a:ext uri="{FF2B5EF4-FFF2-40B4-BE49-F238E27FC236}">
                  <a16:creationId xmlns:a16="http://schemas.microsoft.com/office/drawing/2014/main" id="{1EF57D7A-1EC3-F678-1B56-E29C7CA21E9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871490" y="6120851"/>
              <a:ext cx="1443516" cy="11151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60960" tIns="30480" rIns="60960" bIns="3048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defRPr sz="1800" kern="120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+mn-cs"/>
                </a:defRPr>
              </a:lvl5pPr>
              <a:lvl6pPr marL="2514600" indent="-228600" algn="l" defTabSz="914400" rtl="0" eaLnBrk="0" fontAlgn="base" latinLnBrk="0" hangingPunct="0">
                <a:spcBef>
                  <a:spcPct val="0"/>
                </a:spcBef>
                <a:spcAft>
                  <a:spcPct val="0"/>
                </a:spcAft>
                <a:defRPr sz="1800" kern="120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+mn-cs"/>
                </a:defRPr>
              </a:lvl6pPr>
              <a:lvl7pPr marL="2971800" indent="-228600" algn="l" defTabSz="914400" rtl="0" eaLnBrk="0" fontAlgn="base" latinLnBrk="0" hangingPunct="0">
                <a:spcBef>
                  <a:spcPct val="0"/>
                </a:spcBef>
                <a:spcAft>
                  <a:spcPct val="0"/>
                </a:spcAft>
                <a:defRPr sz="1800" kern="120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+mn-cs"/>
                </a:defRPr>
              </a:lvl7pPr>
              <a:lvl8pPr marL="3429000" indent="-228600" algn="l" defTabSz="914400" rtl="0" eaLnBrk="0" fontAlgn="base" latinLnBrk="0" hangingPunct="0">
                <a:spcBef>
                  <a:spcPct val="0"/>
                </a:spcBef>
                <a:spcAft>
                  <a:spcPct val="0"/>
                </a:spcAft>
                <a:defRPr sz="1800" kern="120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+mn-cs"/>
                </a:defRPr>
              </a:lvl8pPr>
              <a:lvl9pPr marL="3886200" indent="-228600" algn="l" defTabSz="914400" rtl="0" eaLnBrk="0" fontAlgn="base" latinLnBrk="0" hangingPunct="0">
                <a:spcBef>
                  <a:spcPct val="0"/>
                </a:spcBef>
                <a:spcAft>
                  <a:spcPct val="0"/>
                </a:spcAft>
                <a:defRPr sz="1800" kern="120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+mn-cs"/>
                </a:defRPr>
              </a:lvl9pPr>
            </a:lstStyle>
            <a:p>
              <a:pPr defTabSz="457200">
                <a:lnSpc>
                  <a:spcPts val="1263"/>
                </a:lnSpc>
              </a:pPr>
              <a:r>
                <a:rPr lang="en-US" altLang="en-US" sz="1300" baseline="-25000">
                  <a:solidFill>
                    <a:srgbClr val="FFFFFF"/>
                  </a:solidFill>
                  <a:latin typeface="Segoe UI"/>
                  <a:cs typeface="Segoe UI"/>
                </a:rPr>
                <a:t>Model Output Data(Data bricks catalog/</a:t>
              </a:r>
              <a:r>
                <a:rPr lang="en-US" sz="1300" baseline="-25000">
                  <a:solidFill>
                    <a:srgbClr val="FFFFFF"/>
                  </a:solidFill>
                  <a:latin typeface="Calibri"/>
                  <a:ea typeface="Calibri"/>
                  <a:cs typeface="Calibri"/>
                </a:rPr>
                <a:t>Azure ADLSGen2</a:t>
              </a:r>
            </a:p>
            <a:p>
              <a:pPr defTabSz="457200">
                <a:lnSpc>
                  <a:spcPts val="1263"/>
                </a:lnSpc>
              </a:pPr>
              <a:endParaRPr lang="en-US" altLang="en-US" sz="1300" baseline="-25000">
                <a:solidFill>
                  <a:srgbClr val="FFFFFF"/>
                </a:solidFill>
                <a:latin typeface="Segoe UI"/>
                <a:cs typeface="Segoe UI"/>
              </a:endParaRPr>
            </a:p>
          </p:txBody>
        </p:sp>
        <p:sp>
          <p:nvSpPr>
            <p:cNvPr id="14" name="Freeform 46" descr="Image">
              <a:extLst>
                <a:ext uri="{FF2B5EF4-FFF2-40B4-BE49-F238E27FC236}">
                  <a16:creationId xmlns:a16="http://schemas.microsoft.com/office/drawing/2014/main" id="{CA0D8AB4-0068-A7E8-C624-4957C5B9C60E}"/>
                </a:ext>
              </a:extLst>
            </p:cNvPr>
            <p:cNvSpPr/>
            <p:nvPr/>
          </p:nvSpPr>
          <p:spPr>
            <a:xfrm>
              <a:off x="7171728" y="5537835"/>
              <a:ext cx="516645" cy="307072"/>
            </a:xfrm>
            <a:custGeom>
              <a:avLst/>
              <a:gdLst/>
              <a:ahLst/>
              <a:cxnLst/>
              <a:rect l="l" t="t" r="r" b="b"/>
              <a:pathLst>
                <a:path w="1087628" h="496798">
                  <a:moveTo>
                    <a:pt x="0" y="0"/>
                  </a:moveTo>
                  <a:lnTo>
                    <a:pt x="1087628" y="0"/>
                  </a:lnTo>
                  <a:lnTo>
                    <a:pt x="1087628" y="496797"/>
                  </a:lnTo>
                  <a:lnTo>
                    <a:pt x="0" y="49679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t="-61507" r="-1867" b="-61507"/>
              </a:stretch>
            </a:blipFill>
          </p:spPr>
          <p:txBody>
            <a:bodyPr/>
            <a:lstStyle/>
            <a:p>
              <a:endParaRPr lang="en-US" sz="1200" baseline="-25000"/>
            </a:p>
          </p:txBody>
        </p:sp>
        <p:sp>
          <p:nvSpPr>
            <p:cNvPr id="47" name="Freeform 46" descr="Image">
              <a:extLst>
                <a:ext uri="{FF2B5EF4-FFF2-40B4-BE49-F238E27FC236}">
                  <a16:creationId xmlns:a16="http://schemas.microsoft.com/office/drawing/2014/main" id="{5744FBC4-2E2F-2563-7023-95DC518A4754}"/>
                </a:ext>
              </a:extLst>
            </p:cNvPr>
            <p:cNvSpPr/>
            <p:nvPr/>
          </p:nvSpPr>
          <p:spPr>
            <a:xfrm>
              <a:off x="8585547" y="5528749"/>
              <a:ext cx="516645" cy="307072"/>
            </a:xfrm>
            <a:custGeom>
              <a:avLst/>
              <a:gdLst/>
              <a:ahLst/>
              <a:cxnLst/>
              <a:rect l="l" t="t" r="r" b="b"/>
              <a:pathLst>
                <a:path w="1087628" h="496798">
                  <a:moveTo>
                    <a:pt x="0" y="0"/>
                  </a:moveTo>
                  <a:lnTo>
                    <a:pt x="1087628" y="0"/>
                  </a:lnTo>
                  <a:lnTo>
                    <a:pt x="1087628" y="496797"/>
                  </a:lnTo>
                  <a:lnTo>
                    <a:pt x="0" y="49679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t="-61507" r="-1867" b="-61507"/>
              </a:stretch>
            </a:blipFill>
          </p:spPr>
          <p:txBody>
            <a:bodyPr/>
            <a:lstStyle/>
            <a:p>
              <a:endParaRPr lang="en-US" sz="1200" baseline="-25000"/>
            </a:p>
          </p:txBody>
        </p: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1743D8DF-797F-9B57-80E9-6D8E0E8718D6}"/>
              </a:ext>
            </a:extLst>
          </p:cNvPr>
          <p:cNvGrpSpPr/>
          <p:nvPr/>
        </p:nvGrpSpPr>
        <p:grpSpPr>
          <a:xfrm>
            <a:off x="8047744" y="2136624"/>
            <a:ext cx="3682065" cy="4420062"/>
            <a:chOff x="12071615" y="3204935"/>
            <a:chExt cx="5523098" cy="6630094"/>
          </a:xfrm>
        </p:grpSpPr>
        <p:sp>
          <p:nvSpPr>
            <p:cNvPr id="4" name="Freeform 36" descr="Image">
              <a:extLst>
                <a:ext uri="{FF2B5EF4-FFF2-40B4-BE49-F238E27FC236}">
                  <a16:creationId xmlns:a16="http://schemas.microsoft.com/office/drawing/2014/main" id="{33E2BDC5-9D16-FFA5-271C-46FDC7134D70}"/>
                </a:ext>
              </a:extLst>
            </p:cNvPr>
            <p:cNvSpPr/>
            <p:nvPr/>
          </p:nvSpPr>
          <p:spPr>
            <a:xfrm>
              <a:off x="12561087" y="4047296"/>
              <a:ext cx="728199" cy="713215"/>
            </a:xfrm>
            <a:custGeom>
              <a:avLst/>
              <a:gdLst/>
              <a:ahLst/>
              <a:cxnLst/>
              <a:rect l="l" t="t" r="r" b="b"/>
              <a:pathLst>
                <a:path w="720577" h="720576">
                  <a:moveTo>
                    <a:pt x="0" y="0"/>
                  </a:moveTo>
                  <a:lnTo>
                    <a:pt x="720577" y="0"/>
                  </a:lnTo>
                  <a:lnTo>
                    <a:pt x="720577" y="720575"/>
                  </a:lnTo>
                  <a:lnTo>
                    <a:pt x="0" y="72057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4"/>
              <a:stretch>
                <a:fillRect/>
              </a:stretch>
            </a:blipFill>
          </p:spPr>
          <p:txBody>
            <a:bodyPr/>
            <a:lstStyle/>
            <a:p>
              <a:endParaRPr lang="en-US" sz="1200" baseline="-25000"/>
            </a:p>
          </p:txBody>
        </p:sp>
        <p:grpSp>
          <p:nvGrpSpPr>
            <p:cNvPr id="38" name="Group 82">
              <a:extLst>
                <a:ext uri="{FF2B5EF4-FFF2-40B4-BE49-F238E27FC236}">
                  <a16:creationId xmlns:a16="http://schemas.microsoft.com/office/drawing/2014/main" id="{F85C756E-E238-24EE-4713-7852F7815B64}"/>
                </a:ext>
              </a:extLst>
            </p:cNvPr>
            <p:cNvGrpSpPr/>
            <p:nvPr/>
          </p:nvGrpSpPr>
          <p:grpSpPr>
            <a:xfrm>
              <a:off x="12730369" y="3232398"/>
              <a:ext cx="1561500" cy="552983"/>
              <a:chOff x="761256" y="6350"/>
              <a:chExt cx="1345184" cy="476377"/>
            </a:xfrm>
          </p:grpSpPr>
          <p:sp>
            <p:nvSpPr>
              <p:cNvPr id="39" name="Freeform 83">
                <a:extLst>
                  <a:ext uri="{FF2B5EF4-FFF2-40B4-BE49-F238E27FC236}">
                    <a16:creationId xmlns:a16="http://schemas.microsoft.com/office/drawing/2014/main" id="{2890BC85-0869-F7F4-4289-6D61D2D8D199}"/>
                  </a:ext>
                </a:extLst>
              </p:cNvPr>
              <p:cNvSpPr/>
              <p:nvPr/>
            </p:nvSpPr>
            <p:spPr>
              <a:xfrm>
                <a:off x="761256" y="6350"/>
                <a:ext cx="1345184" cy="476377"/>
              </a:xfrm>
              <a:custGeom>
                <a:avLst/>
                <a:gdLst/>
                <a:ahLst/>
                <a:cxnLst/>
                <a:rect l="l" t="t" r="r" b="b"/>
                <a:pathLst>
                  <a:path w="1345184" h="476377">
                    <a:moveTo>
                      <a:pt x="0" y="77216"/>
                    </a:moveTo>
                    <a:lnTo>
                      <a:pt x="841248" y="77216"/>
                    </a:lnTo>
                    <a:lnTo>
                      <a:pt x="841248" y="0"/>
                    </a:lnTo>
                    <a:lnTo>
                      <a:pt x="1345184" y="238125"/>
                    </a:lnTo>
                    <a:lnTo>
                      <a:pt x="841248" y="476377"/>
                    </a:lnTo>
                    <a:lnTo>
                      <a:pt x="841248" y="399161"/>
                    </a:lnTo>
                    <a:lnTo>
                      <a:pt x="0" y="399161"/>
                    </a:lnTo>
                    <a:close/>
                  </a:path>
                </a:pathLst>
              </a:custGeom>
              <a:solidFill>
                <a:srgbClr val="FDB813"/>
              </a:solidFill>
            </p:spPr>
            <p:txBody>
              <a:bodyPr/>
              <a:lstStyle/>
              <a:p>
                <a:endParaRPr lang="en-US" sz="1200" baseline="-25000"/>
              </a:p>
            </p:txBody>
          </p:sp>
        </p:grpSp>
        <p:grpSp>
          <p:nvGrpSpPr>
            <p:cNvPr id="40" name="Group 84">
              <a:extLst>
                <a:ext uri="{FF2B5EF4-FFF2-40B4-BE49-F238E27FC236}">
                  <a16:creationId xmlns:a16="http://schemas.microsoft.com/office/drawing/2014/main" id="{07DDFBAA-86ED-1189-21B7-F24D49596EAC}"/>
                </a:ext>
              </a:extLst>
            </p:cNvPr>
            <p:cNvGrpSpPr/>
            <p:nvPr/>
          </p:nvGrpSpPr>
          <p:grpSpPr>
            <a:xfrm>
              <a:off x="12071615" y="3204935"/>
              <a:ext cx="1836726" cy="480927"/>
              <a:chOff x="0" y="-98122"/>
              <a:chExt cx="1582281" cy="414303"/>
            </a:xfrm>
          </p:grpSpPr>
          <p:sp>
            <p:nvSpPr>
              <p:cNvPr id="41" name="Freeform 85">
                <a:extLst>
                  <a:ext uri="{FF2B5EF4-FFF2-40B4-BE49-F238E27FC236}">
                    <a16:creationId xmlns:a16="http://schemas.microsoft.com/office/drawing/2014/main" id="{E9D42B88-98CF-0D71-25F2-6A446E760710}"/>
                  </a:ext>
                </a:extLst>
              </p:cNvPr>
              <p:cNvSpPr/>
              <p:nvPr/>
            </p:nvSpPr>
            <p:spPr>
              <a:xfrm>
                <a:off x="0" y="0"/>
                <a:ext cx="711540" cy="316181"/>
              </a:xfrm>
              <a:custGeom>
                <a:avLst/>
                <a:gdLst/>
                <a:ahLst/>
                <a:cxnLst/>
                <a:rect l="l" t="t" r="r" b="b"/>
                <a:pathLst>
                  <a:path w="711540" h="316181">
                    <a:moveTo>
                      <a:pt x="0" y="0"/>
                    </a:moveTo>
                    <a:lnTo>
                      <a:pt x="711540" y="0"/>
                    </a:lnTo>
                    <a:lnTo>
                      <a:pt x="711540" y="316181"/>
                    </a:lnTo>
                    <a:lnTo>
                      <a:pt x="0" y="316181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</p:spPr>
            <p:txBody>
              <a:bodyPr/>
              <a:lstStyle/>
              <a:p>
                <a:endParaRPr lang="en-US" sz="1200" baseline="-25000"/>
              </a:p>
            </p:txBody>
          </p:sp>
          <p:sp>
            <p:nvSpPr>
              <p:cNvPr id="42" name="TextBox 86">
                <a:extLst>
                  <a:ext uri="{FF2B5EF4-FFF2-40B4-BE49-F238E27FC236}">
                    <a16:creationId xmlns:a16="http://schemas.microsoft.com/office/drawing/2014/main" id="{1075DFDE-F402-5FF7-5C4A-BED784EDFBEA}"/>
                  </a:ext>
                </a:extLst>
              </p:cNvPr>
              <p:cNvSpPr txBox="1"/>
              <p:nvPr/>
            </p:nvSpPr>
            <p:spPr>
              <a:xfrm>
                <a:off x="754899" y="-98122"/>
                <a:ext cx="827382" cy="399824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>
                  <a:lnSpc>
                    <a:spcPts val="1195"/>
                  </a:lnSpc>
                </a:pPr>
                <a:r>
                  <a:rPr lang="en-US" sz="1200" b="1" baseline="-25000">
                    <a:solidFill>
                      <a:srgbClr val="000000"/>
                    </a:solidFill>
                    <a:latin typeface="Segoe UI Bold"/>
                    <a:ea typeface="Segoe UI Bold"/>
                    <a:cs typeface="Segoe UI Bold"/>
                    <a:sym typeface="Segoe UI Bold"/>
                  </a:rPr>
                  <a:t>Analytics</a:t>
                </a:r>
              </a:p>
            </p:txBody>
          </p:sp>
        </p:grp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EB1A85D1-39F5-7640-22BF-B8D553FDF1FA}"/>
                </a:ext>
              </a:extLst>
            </p:cNvPr>
            <p:cNvSpPr txBox="1"/>
            <p:nvPr/>
          </p:nvSpPr>
          <p:spPr>
            <a:xfrm>
              <a:off x="12479918" y="4718170"/>
              <a:ext cx="1222790" cy="61478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ts val="1263"/>
                </a:lnSpc>
              </a:pPr>
              <a:r>
                <a:rPr lang="en-US" sz="1333" baseline="-25000">
                  <a:solidFill>
                    <a:srgbClr val="FFFFFF"/>
                  </a:solidFill>
                  <a:latin typeface="Segoe UI"/>
                  <a:ea typeface="Segoe UI"/>
                  <a:cs typeface="Segoe UI"/>
                  <a:sym typeface="Segoe UI"/>
                </a:rPr>
                <a:t>Databricks Dashboard</a:t>
              </a:r>
            </a:p>
          </p:txBody>
        </p:sp>
        <p:grpSp>
          <p:nvGrpSpPr>
            <p:cNvPr id="88" name="Group 87">
              <a:extLst>
                <a:ext uri="{FF2B5EF4-FFF2-40B4-BE49-F238E27FC236}">
                  <a16:creationId xmlns:a16="http://schemas.microsoft.com/office/drawing/2014/main" id="{7A8DCBBC-8130-834D-3B1A-A4EA8046A0A3}"/>
                </a:ext>
              </a:extLst>
            </p:cNvPr>
            <p:cNvGrpSpPr/>
            <p:nvPr/>
          </p:nvGrpSpPr>
          <p:grpSpPr>
            <a:xfrm>
              <a:off x="12502142" y="5792045"/>
              <a:ext cx="5092571" cy="4042984"/>
              <a:chOff x="11385569" y="5420050"/>
              <a:chExt cx="5601828" cy="4447282"/>
            </a:xfrm>
          </p:grpSpPr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DA653B8B-AD5E-5277-CB39-4CB484C1F3F7}"/>
                  </a:ext>
                </a:extLst>
              </p:cNvPr>
              <p:cNvSpPr/>
              <p:nvPr/>
            </p:nvSpPr>
            <p:spPr>
              <a:xfrm>
                <a:off x="11385569" y="5420050"/>
                <a:ext cx="5601828" cy="4447282"/>
              </a:xfrm>
              <a:prstGeom prst="rect">
                <a:avLst/>
              </a:prstGeom>
              <a:solidFill>
                <a:schemeClr val="tx2">
                  <a:lumMod val="5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872D66AC-2DD6-2334-5E2C-E980F4B71E66}"/>
                  </a:ext>
                </a:extLst>
              </p:cNvPr>
              <p:cNvSpPr/>
              <p:nvPr/>
            </p:nvSpPr>
            <p:spPr>
              <a:xfrm>
                <a:off x="11624232" y="5819658"/>
                <a:ext cx="1840390" cy="3869552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grpSp>
            <p:nvGrpSpPr>
              <p:cNvPr id="18" name="Group 53">
                <a:extLst>
                  <a:ext uri="{FF2B5EF4-FFF2-40B4-BE49-F238E27FC236}">
                    <a16:creationId xmlns:a16="http://schemas.microsoft.com/office/drawing/2014/main" id="{6A720C84-19D9-7684-3545-0CC21AB65A7D}"/>
                  </a:ext>
                </a:extLst>
              </p:cNvPr>
              <p:cNvGrpSpPr/>
              <p:nvPr/>
            </p:nvGrpSpPr>
            <p:grpSpPr>
              <a:xfrm>
                <a:off x="13644670" y="6075423"/>
                <a:ext cx="1350817" cy="468287"/>
                <a:chOff x="427554" y="0"/>
                <a:chExt cx="1446017" cy="724020"/>
              </a:xfrm>
            </p:grpSpPr>
            <p:sp>
              <p:nvSpPr>
                <p:cNvPr id="19" name="Freeform 54">
                  <a:extLst>
                    <a:ext uri="{FF2B5EF4-FFF2-40B4-BE49-F238E27FC236}">
                      <a16:creationId xmlns:a16="http://schemas.microsoft.com/office/drawing/2014/main" id="{ECBE0F63-BAB4-B3E6-F087-2C1CF3FD721C}"/>
                    </a:ext>
                  </a:extLst>
                </p:cNvPr>
                <p:cNvSpPr/>
                <p:nvPr/>
              </p:nvSpPr>
              <p:spPr>
                <a:xfrm>
                  <a:off x="1002137" y="92112"/>
                  <a:ext cx="871434" cy="6319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1434" h="631908">
                      <a:moveTo>
                        <a:pt x="0" y="0"/>
                      </a:moveTo>
                      <a:lnTo>
                        <a:pt x="871434" y="0"/>
                      </a:lnTo>
                      <a:lnTo>
                        <a:pt x="871434" y="631908"/>
                      </a:lnTo>
                      <a:lnTo>
                        <a:pt x="0" y="631908"/>
                      </a:lnTo>
                      <a:close/>
                    </a:path>
                  </a:pathLst>
                </a:custGeom>
                <a:solidFill>
                  <a:srgbClr val="000000">
                    <a:alpha val="0"/>
                  </a:srgbClr>
                </a:solidFill>
              </p:spPr>
              <p:txBody>
                <a:bodyPr/>
                <a:lstStyle/>
                <a:p>
                  <a:endParaRPr lang="en-US" sz="1200" baseline="-25000"/>
                </a:p>
              </p:txBody>
            </p:sp>
            <p:sp>
              <p:nvSpPr>
                <p:cNvPr id="20" name="TextBox 55">
                  <a:extLst>
                    <a:ext uri="{FF2B5EF4-FFF2-40B4-BE49-F238E27FC236}">
                      <a16:creationId xmlns:a16="http://schemas.microsoft.com/office/drawing/2014/main" id="{048BB769-01EE-34F5-29F3-AF02FEF3092F}"/>
                    </a:ext>
                  </a:extLst>
                </p:cNvPr>
                <p:cNvSpPr txBox="1"/>
                <p:nvPr/>
              </p:nvSpPr>
              <p:spPr>
                <a:xfrm>
                  <a:off x="427554" y="0"/>
                  <a:ext cx="443879" cy="631908"/>
                </a:xfrm>
                <a:prstGeom prst="rect">
                  <a:avLst/>
                </a:prstGeom>
              </p:spPr>
              <p:txBody>
                <a:bodyPr lIns="0" tIns="0" rIns="0" bIns="0" rtlCol="0" anchor="ctr"/>
                <a:lstStyle/>
                <a:p>
                  <a:pPr>
                    <a:lnSpc>
                      <a:spcPts val="1263"/>
                    </a:lnSpc>
                  </a:pPr>
                  <a:endParaRPr lang="en-US" sz="1169" baseline="-25000">
                    <a:solidFill>
                      <a:srgbClr val="FFFFFF"/>
                    </a:solidFill>
                    <a:latin typeface="Segoe UI"/>
                    <a:ea typeface="Segoe UI"/>
                    <a:cs typeface="Segoe UI"/>
                    <a:sym typeface="Segoe UI"/>
                  </a:endParaRPr>
                </a:p>
              </p:txBody>
            </p:sp>
          </p:grpSp>
          <p:sp>
            <p:nvSpPr>
              <p:cNvPr id="63" name="Freeform 57">
                <a:extLst>
                  <a:ext uri="{FF2B5EF4-FFF2-40B4-BE49-F238E27FC236}">
                    <a16:creationId xmlns:a16="http://schemas.microsoft.com/office/drawing/2014/main" id="{824C6076-E843-F3C2-3DD4-650BF0090165}"/>
                  </a:ext>
                </a:extLst>
              </p:cNvPr>
              <p:cNvSpPr/>
              <p:nvPr/>
            </p:nvSpPr>
            <p:spPr>
              <a:xfrm>
                <a:off x="15903212" y="6232168"/>
                <a:ext cx="749431" cy="617318"/>
              </a:xfrm>
              <a:custGeom>
                <a:avLst/>
                <a:gdLst/>
                <a:ahLst/>
                <a:cxnLst/>
                <a:rect l="l" t="t" r="r" b="b"/>
                <a:pathLst>
                  <a:path w="767141" h="631908">
                    <a:moveTo>
                      <a:pt x="0" y="0"/>
                    </a:moveTo>
                    <a:lnTo>
                      <a:pt x="767141" y="0"/>
                    </a:lnTo>
                    <a:lnTo>
                      <a:pt x="767141" y="631908"/>
                    </a:lnTo>
                    <a:lnTo>
                      <a:pt x="0" y="631908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</p:spPr>
            <p:txBody>
              <a:bodyPr/>
              <a:lstStyle/>
              <a:p>
                <a:endParaRPr lang="en-US" sz="1200" baseline="-25000"/>
              </a:p>
            </p:txBody>
          </p:sp>
          <p:pic>
            <p:nvPicPr>
              <p:cNvPr id="60" name="Picture 59">
                <a:extLst>
                  <a:ext uri="{FF2B5EF4-FFF2-40B4-BE49-F238E27FC236}">
                    <a16:creationId xmlns:a16="http://schemas.microsoft.com/office/drawing/2014/main" id="{189DAAD7-2355-75F9-04D6-F150778C3D0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1950110" y="6124696"/>
                <a:ext cx="865379" cy="650661"/>
              </a:xfrm>
              <a:prstGeom prst="rect">
                <a:avLst/>
              </a:prstGeom>
            </p:spPr>
          </p:pic>
          <p:pic>
            <p:nvPicPr>
              <p:cNvPr id="67" name="Picture 66">
                <a:extLst>
                  <a:ext uri="{FF2B5EF4-FFF2-40B4-BE49-F238E27FC236}">
                    <a16:creationId xmlns:a16="http://schemas.microsoft.com/office/drawing/2014/main" id="{AF3575A7-070E-8345-8FC7-6AAD9D75057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1968120" y="7453497"/>
                <a:ext cx="865379" cy="650661"/>
              </a:xfrm>
              <a:prstGeom prst="rect">
                <a:avLst/>
              </a:prstGeom>
            </p:spPr>
          </p:pic>
          <p:sp>
            <p:nvSpPr>
              <p:cNvPr id="71" name="TextBox 62">
                <a:extLst>
                  <a:ext uri="{FF2B5EF4-FFF2-40B4-BE49-F238E27FC236}">
                    <a16:creationId xmlns:a16="http://schemas.microsoft.com/office/drawing/2014/main" id="{D10C486C-4DD9-FA6A-55BC-09D91707DBA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1733415" y="6835613"/>
                <a:ext cx="1626138" cy="71064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algn="ctr" eaLnBrk="1" hangingPunct="1"/>
                <a:r>
                  <a:rPr lang="en-US" altLang="en-US" sz="733">
                    <a:solidFill>
                      <a:schemeClr val="bg1"/>
                    </a:solidFill>
                    <a:latin typeface="Segoe UI" panose="020B0502040204020203" pitchFamily="34" charset="0"/>
                    <a:ea typeface="Amazon Ember" panose="020B0603020204020204" pitchFamily="34" charset="0"/>
                    <a:cs typeface="Segoe UI" panose="020B0502040204020203" pitchFamily="34" charset="0"/>
                  </a:rPr>
                  <a:t>Recovery Prediction Genie Agent</a:t>
                </a:r>
              </a:p>
            </p:txBody>
          </p:sp>
          <p:sp>
            <p:nvSpPr>
              <p:cNvPr id="72" name="TextBox 62">
                <a:extLst>
                  <a:ext uri="{FF2B5EF4-FFF2-40B4-BE49-F238E27FC236}">
                    <a16:creationId xmlns:a16="http://schemas.microsoft.com/office/drawing/2014/main" id="{966AAA48-3F70-DC67-CF93-30C5C1EEE3A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1704516" y="8172245"/>
                <a:ext cx="1626138" cy="71064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algn="ctr" eaLnBrk="1" hangingPunct="1"/>
                <a:r>
                  <a:rPr lang="en-US" altLang="en-US" sz="733">
                    <a:solidFill>
                      <a:schemeClr val="bg1"/>
                    </a:solidFill>
                    <a:latin typeface="Segoe UI" panose="020B0502040204020203" pitchFamily="34" charset="0"/>
                    <a:ea typeface="Amazon Ember" panose="020B0603020204020204" pitchFamily="34" charset="0"/>
                    <a:cs typeface="Segoe UI" panose="020B0502040204020203" pitchFamily="34" charset="0"/>
                  </a:rPr>
                  <a:t>Optimized call schedule Genie Agent</a:t>
                </a:r>
              </a:p>
            </p:txBody>
          </p:sp>
          <p:pic>
            <p:nvPicPr>
              <p:cNvPr id="1028" name="Picture 4" descr="AI Agents | Deploy Reliable AI Agents for Different Needs | Zartis">
                <a:extLst>
                  <a:ext uri="{FF2B5EF4-FFF2-40B4-BE49-F238E27FC236}">
                    <a16:creationId xmlns:a16="http://schemas.microsoft.com/office/drawing/2014/main" id="{B1798367-5604-BC92-4E8F-B9136438938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2085681" y="8635947"/>
                <a:ext cx="683740" cy="68374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75" name="TextBox 62">
                <a:extLst>
                  <a:ext uri="{FF2B5EF4-FFF2-40B4-BE49-F238E27FC236}">
                    <a16:creationId xmlns:a16="http://schemas.microsoft.com/office/drawing/2014/main" id="{CDB17533-1D3C-E73E-F875-DC51864A428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1664995" y="9291997"/>
                <a:ext cx="1626138" cy="3384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algn="ctr" eaLnBrk="1" hangingPunct="1"/>
                <a:r>
                  <a:rPr lang="en-US" altLang="en-US" sz="733">
                    <a:solidFill>
                      <a:schemeClr val="bg1"/>
                    </a:solidFill>
                    <a:latin typeface="Segoe UI" panose="020B0502040204020203" pitchFamily="34" charset="0"/>
                    <a:ea typeface="Amazon Ember" panose="020B0603020204020204" pitchFamily="34" charset="0"/>
                    <a:cs typeface="Segoe UI" panose="020B0502040204020203" pitchFamily="34" charset="0"/>
                  </a:rPr>
                  <a:t>AI Agent</a:t>
                </a:r>
              </a:p>
            </p:txBody>
          </p:sp>
          <p:sp>
            <p:nvSpPr>
              <p:cNvPr id="76" name="TextBox 62">
                <a:extLst>
                  <a:ext uri="{FF2B5EF4-FFF2-40B4-BE49-F238E27FC236}">
                    <a16:creationId xmlns:a16="http://schemas.microsoft.com/office/drawing/2014/main" id="{514F8F11-08EB-EF72-23AB-4069A2118FF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1613058" y="5785258"/>
                <a:ext cx="1840390" cy="3892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algn="ctr" eaLnBrk="1" hangingPunct="1"/>
                <a:r>
                  <a:rPr lang="en-US" altLang="en-US" sz="933">
                    <a:solidFill>
                      <a:schemeClr val="bg1"/>
                    </a:solidFill>
                    <a:latin typeface="Segoe UI" panose="020B0502040204020203" pitchFamily="34" charset="0"/>
                    <a:ea typeface="Amazon Ember" panose="020B0603020204020204" pitchFamily="34" charset="0"/>
                    <a:cs typeface="Segoe UI" panose="020B0502040204020203" pitchFamily="34" charset="0"/>
                  </a:rPr>
                  <a:t>Supervisor Agent</a:t>
                </a:r>
              </a:p>
            </p:txBody>
          </p:sp>
          <p:pic>
            <p:nvPicPr>
              <p:cNvPr id="80" name="Picture 79">
                <a:extLst>
                  <a:ext uri="{FF2B5EF4-FFF2-40B4-BE49-F238E27FC236}">
                    <a16:creationId xmlns:a16="http://schemas.microsoft.com/office/drawing/2014/main" id="{F1C4A785-3DCE-7AEF-42B5-935D37F4E32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4217909" y="7097389"/>
                <a:ext cx="796747" cy="926652"/>
              </a:xfrm>
              <a:prstGeom prst="rect">
                <a:avLst/>
              </a:prstGeom>
            </p:spPr>
          </p:pic>
          <p:sp>
            <p:nvSpPr>
              <p:cNvPr id="81" name="Freeform 46" descr="Image">
                <a:extLst>
                  <a:ext uri="{FF2B5EF4-FFF2-40B4-BE49-F238E27FC236}">
                    <a16:creationId xmlns:a16="http://schemas.microsoft.com/office/drawing/2014/main" id="{389F16F2-90F8-6DD7-6364-EDCACF24C8A9}"/>
                  </a:ext>
                </a:extLst>
              </p:cNvPr>
              <p:cNvSpPr/>
              <p:nvPr/>
            </p:nvSpPr>
            <p:spPr>
              <a:xfrm>
                <a:off x="13565962" y="7449612"/>
                <a:ext cx="516645" cy="307072"/>
              </a:xfrm>
              <a:custGeom>
                <a:avLst/>
                <a:gdLst/>
                <a:ahLst/>
                <a:cxnLst/>
                <a:rect l="l" t="t" r="r" b="b"/>
                <a:pathLst>
                  <a:path w="1087628" h="496798">
                    <a:moveTo>
                      <a:pt x="0" y="0"/>
                    </a:moveTo>
                    <a:lnTo>
                      <a:pt x="1087628" y="0"/>
                    </a:lnTo>
                    <a:lnTo>
                      <a:pt x="1087628" y="496797"/>
                    </a:lnTo>
                    <a:lnTo>
                      <a:pt x="0" y="496797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4"/>
                <a:stretch>
                  <a:fillRect t="-61507" r="-1867" b="-61507"/>
                </a:stretch>
              </a:blipFill>
            </p:spPr>
            <p:txBody>
              <a:bodyPr/>
              <a:lstStyle/>
              <a:p>
                <a:endParaRPr lang="en-US" sz="1200" baseline="-25000"/>
              </a:p>
            </p:txBody>
          </p:sp>
          <p:sp>
            <p:nvSpPr>
              <p:cNvPr id="82" name="Freeform 46" descr="Image">
                <a:extLst>
                  <a:ext uri="{FF2B5EF4-FFF2-40B4-BE49-F238E27FC236}">
                    <a16:creationId xmlns:a16="http://schemas.microsoft.com/office/drawing/2014/main" id="{D5CB7ECA-D565-E096-E320-BB2E14847EF6}"/>
                  </a:ext>
                </a:extLst>
              </p:cNvPr>
              <p:cNvSpPr/>
              <p:nvPr/>
            </p:nvSpPr>
            <p:spPr>
              <a:xfrm>
                <a:off x="15245330" y="7426888"/>
                <a:ext cx="516645" cy="307072"/>
              </a:xfrm>
              <a:custGeom>
                <a:avLst/>
                <a:gdLst/>
                <a:ahLst/>
                <a:cxnLst/>
                <a:rect l="l" t="t" r="r" b="b"/>
                <a:pathLst>
                  <a:path w="1087628" h="496798">
                    <a:moveTo>
                      <a:pt x="0" y="0"/>
                    </a:moveTo>
                    <a:lnTo>
                      <a:pt x="1087628" y="0"/>
                    </a:lnTo>
                    <a:lnTo>
                      <a:pt x="1087628" y="496797"/>
                    </a:lnTo>
                    <a:lnTo>
                      <a:pt x="0" y="496797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4"/>
                <a:stretch>
                  <a:fillRect t="-61507" r="-1867" b="-61507"/>
                </a:stretch>
              </a:blipFill>
            </p:spPr>
            <p:txBody>
              <a:bodyPr/>
              <a:lstStyle/>
              <a:p>
                <a:endParaRPr lang="en-US" sz="1200" baseline="-25000"/>
              </a:p>
            </p:txBody>
          </p:sp>
          <p:sp>
            <p:nvSpPr>
              <p:cNvPr id="83" name="TextBox 62">
                <a:extLst>
                  <a:ext uri="{FF2B5EF4-FFF2-40B4-BE49-F238E27FC236}">
                    <a16:creationId xmlns:a16="http://schemas.microsoft.com/office/drawing/2014/main" id="{1567CCB1-C33C-091D-839C-DB769E49C9F7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3709589" y="8064644"/>
                <a:ext cx="1788752" cy="5245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algn="ctr" eaLnBrk="1" hangingPunct="1"/>
                <a:r>
                  <a:rPr lang="en-US" altLang="en-US" sz="733">
                    <a:solidFill>
                      <a:schemeClr val="bg1"/>
                    </a:solidFill>
                    <a:latin typeface="Segoe UI" panose="020B0502040204020203" pitchFamily="34" charset="0"/>
                    <a:ea typeface="Amazon Ember" panose="020B0603020204020204" pitchFamily="34" charset="0"/>
                    <a:cs typeface="Segoe UI" panose="020B0502040204020203" pitchFamily="34" charset="0"/>
                  </a:rPr>
                  <a:t>Databricks Chat APP/ AI Playground</a:t>
                </a:r>
              </a:p>
            </p:txBody>
          </p:sp>
          <p:pic>
            <p:nvPicPr>
              <p:cNvPr id="84" name="Graphic 22" descr="User resource icon for the General Icons category.">
                <a:extLst>
                  <a:ext uri="{FF2B5EF4-FFF2-40B4-BE49-F238E27FC236}">
                    <a16:creationId xmlns:a16="http://schemas.microsoft.com/office/drawing/2014/main" id="{F4CBDD7D-A7F1-4E51-1E69-BFCDEE463CC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8">
                <a:extLs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rcRect/>
              <a:stretch/>
            </p:blipFill>
            <p:spPr bwMode="auto">
              <a:xfrm>
                <a:off x="16121887" y="7181297"/>
                <a:ext cx="457200" cy="4572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85" name="TextBox 39">
                <a:extLst>
                  <a:ext uri="{FF2B5EF4-FFF2-40B4-BE49-F238E27FC236}">
                    <a16:creationId xmlns:a16="http://schemas.microsoft.com/office/drawing/2014/main" id="{DCC3583E-B56C-D593-0C16-A2393592E8D0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5806178" y="7717071"/>
                <a:ext cx="1073150" cy="35548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algn="ctr" eaLnBrk="1" hangingPunct="1"/>
                <a:r>
                  <a:rPr lang="en-US" altLang="en-US" sz="80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User</a:t>
                </a:r>
              </a:p>
            </p:txBody>
          </p:sp>
          <p:sp>
            <p:nvSpPr>
              <p:cNvPr id="86" name="TextBox 62">
                <a:extLst>
                  <a:ext uri="{FF2B5EF4-FFF2-40B4-BE49-F238E27FC236}">
                    <a16:creationId xmlns:a16="http://schemas.microsoft.com/office/drawing/2014/main" id="{D05466C2-4A51-15C0-6F67-E963EE9FDFA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2556653" y="5442411"/>
                <a:ext cx="3589374" cy="4232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algn="ctr" eaLnBrk="1" hangingPunct="1"/>
                <a:r>
                  <a:rPr lang="en-US" altLang="en-US" sz="1067">
                    <a:solidFill>
                      <a:schemeClr val="bg1"/>
                    </a:solidFill>
                    <a:latin typeface="Segoe UI" panose="020B0502040204020203" pitchFamily="34" charset="0"/>
                    <a:ea typeface="Amazon Ember" panose="020B0603020204020204" pitchFamily="34" charset="0"/>
                    <a:cs typeface="Segoe UI" panose="020B0502040204020203" pitchFamily="34" charset="0"/>
                  </a:rPr>
                  <a:t>Databricks Mosaic AI Multi Agent</a:t>
                </a:r>
              </a:p>
            </p:txBody>
          </p:sp>
        </p:grp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A9E832C1-9C79-2826-B7DB-EE42AB174269}"/>
              </a:ext>
            </a:extLst>
          </p:cNvPr>
          <p:cNvGrpSpPr/>
          <p:nvPr/>
        </p:nvGrpSpPr>
        <p:grpSpPr>
          <a:xfrm>
            <a:off x="756895" y="3293465"/>
            <a:ext cx="2100705" cy="1375192"/>
            <a:chOff x="1273519" y="5033926"/>
            <a:chExt cx="2864597" cy="1875260"/>
          </a:xfrm>
        </p:grpSpPr>
        <p:sp>
          <p:nvSpPr>
            <p:cNvPr id="6" name="Freeform 38" descr="Image">
              <a:extLst>
                <a:ext uri="{FF2B5EF4-FFF2-40B4-BE49-F238E27FC236}">
                  <a16:creationId xmlns:a16="http://schemas.microsoft.com/office/drawing/2014/main" id="{88185832-7136-09AE-516A-2E6FAF4FAF15}"/>
                </a:ext>
              </a:extLst>
            </p:cNvPr>
            <p:cNvSpPr/>
            <p:nvPr/>
          </p:nvSpPr>
          <p:spPr>
            <a:xfrm>
              <a:off x="1566868" y="5556264"/>
              <a:ext cx="664287" cy="469445"/>
            </a:xfrm>
            <a:custGeom>
              <a:avLst/>
              <a:gdLst/>
              <a:ahLst/>
              <a:cxnLst/>
              <a:rect l="l" t="t" r="r" b="b"/>
              <a:pathLst>
                <a:path w="630900" h="630901">
                  <a:moveTo>
                    <a:pt x="0" y="0"/>
                  </a:moveTo>
                  <a:lnTo>
                    <a:pt x="630900" y="0"/>
                  </a:lnTo>
                  <a:lnTo>
                    <a:pt x="630900" y="630902"/>
                  </a:lnTo>
                  <a:lnTo>
                    <a:pt x="0" y="63090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0"/>
              <a:stretch>
                <a:fillRect/>
              </a:stretch>
            </a:blipFill>
          </p:spPr>
          <p:txBody>
            <a:bodyPr/>
            <a:lstStyle/>
            <a:p>
              <a:endParaRPr lang="en-US" sz="1200"/>
            </a:p>
          </p:txBody>
        </p:sp>
        <p:sp>
          <p:nvSpPr>
            <p:cNvPr id="13" name="Freeform 46" descr="Image">
              <a:extLst>
                <a:ext uri="{FF2B5EF4-FFF2-40B4-BE49-F238E27FC236}">
                  <a16:creationId xmlns:a16="http://schemas.microsoft.com/office/drawing/2014/main" id="{B62A08BD-D4EE-8701-3883-7FBBA6ED9FD3}"/>
                </a:ext>
              </a:extLst>
            </p:cNvPr>
            <p:cNvSpPr/>
            <p:nvPr/>
          </p:nvSpPr>
          <p:spPr>
            <a:xfrm>
              <a:off x="2258009" y="5471642"/>
              <a:ext cx="568310" cy="313616"/>
            </a:xfrm>
            <a:custGeom>
              <a:avLst/>
              <a:gdLst/>
              <a:ahLst/>
              <a:cxnLst/>
              <a:rect l="l" t="t" r="r" b="b"/>
              <a:pathLst>
                <a:path w="1087628" h="496798">
                  <a:moveTo>
                    <a:pt x="0" y="0"/>
                  </a:moveTo>
                  <a:lnTo>
                    <a:pt x="1087628" y="0"/>
                  </a:lnTo>
                  <a:lnTo>
                    <a:pt x="1087628" y="496797"/>
                  </a:lnTo>
                  <a:lnTo>
                    <a:pt x="0" y="49679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t="-61507" r="-1867" b="-61507"/>
              </a:stretch>
            </a:blipFill>
          </p:spPr>
          <p:txBody>
            <a:bodyPr/>
            <a:lstStyle/>
            <a:p>
              <a:endParaRPr lang="en-US" sz="1200"/>
            </a:p>
          </p:txBody>
        </p:sp>
        <p:sp>
          <p:nvSpPr>
            <p:cNvPr id="22" name="TextBox 62">
              <a:extLst>
                <a:ext uri="{FF2B5EF4-FFF2-40B4-BE49-F238E27FC236}">
                  <a16:creationId xmlns:a16="http://schemas.microsoft.com/office/drawing/2014/main" id="{F2650E88-2682-255D-1F3D-738572C43A4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08931" y="6153735"/>
              <a:ext cx="1429185" cy="7554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60960" tIns="30480" rIns="60960" bIns="3048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defRPr sz="1800" kern="120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+mn-cs"/>
                </a:defRPr>
              </a:lvl5pPr>
              <a:lvl6pPr marL="2514600" indent="-228600" algn="l" defTabSz="914400" rtl="0" eaLnBrk="0" fontAlgn="base" latinLnBrk="0" hangingPunct="0">
                <a:spcBef>
                  <a:spcPct val="0"/>
                </a:spcBef>
                <a:spcAft>
                  <a:spcPct val="0"/>
                </a:spcAft>
                <a:defRPr sz="1800" kern="120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+mn-cs"/>
                </a:defRPr>
              </a:lvl6pPr>
              <a:lvl7pPr marL="2971800" indent="-228600" algn="l" defTabSz="914400" rtl="0" eaLnBrk="0" fontAlgn="base" latinLnBrk="0" hangingPunct="0">
                <a:spcBef>
                  <a:spcPct val="0"/>
                </a:spcBef>
                <a:spcAft>
                  <a:spcPct val="0"/>
                </a:spcAft>
                <a:defRPr sz="1800" kern="120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+mn-cs"/>
                </a:defRPr>
              </a:lvl7pPr>
              <a:lvl8pPr marL="3429000" indent="-228600" algn="l" defTabSz="914400" rtl="0" eaLnBrk="0" fontAlgn="base" latinLnBrk="0" hangingPunct="0">
                <a:spcBef>
                  <a:spcPct val="0"/>
                </a:spcBef>
                <a:spcAft>
                  <a:spcPct val="0"/>
                </a:spcAft>
                <a:defRPr sz="1800" kern="120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+mn-cs"/>
                </a:defRPr>
              </a:lvl8pPr>
              <a:lvl9pPr marL="3886200" indent="-228600" algn="l" defTabSz="914400" rtl="0" eaLnBrk="0" fontAlgn="base" latinLnBrk="0" hangingPunct="0">
                <a:spcBef>
                  <a:spcPct val="0"/>
                </a:spcBef>
                <a:spcAft>
                  <a:spcPct val="0"/>
                </a:spcAft>
                <a:defRPr sz="1800" kern="120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en-US" sz="1200" baseline="-25000">
                  <a:solidFill>
                    <a:srgbClr val="FFFFFF"/>
                  </a:solidFill>
                  <a:latin typeface="Segoe UI"/>
                  <a:cs typeface="Segoe UI"/>
                </a:rPr>
                <a:t>Features store intermediate  </a:t>
              </a:r>
              <a:r>
                <a:rPr lang="en-US" sz="1200" baseline="-25000">
                  <a:solidFill>
                    <a:srgbClr val="FFFFFF"/>
                  </a:solidFill>
                  <a:latin typeface="Segoe UI"/>
                  <a:cs typeface="Segoe UI"/>
                </a:rPr>
                <a:t>Azure ADLSGen2</a:t>
              </a:r>
              <a:endParaRPr lang="en-US" sz="1200" baseline="-25000">
                <a:solidFill>
                  <a:srgbClr val="000000"/>
                </a:solidFill>
                <a:latin typeface="Segoe UI"/>
                <a:cs typeface="Segoe UI"/>
              </a:endParaRPr>
            </a:p>
            <a:p>
              <a:pPr algn="ctr"/>
              <a:endParaRPr lang="en-US" altLang="en-US" sz="1200" baseline="-25000">
                <a:solidFill>
                  <a:srgbClr val="FFFFFF"/>
                </a:solidFill>
                <a:latin typeface="Segoe UI"/>
                <a:cs typeface="Segoe UI"/>
              </a:endParaRPr>
            </a:p>
          </p:txBody>
        </p:sp>
        <p:sp>
          <p:nvSpPr>
            <p:cNvPr id="66" name="Freeform 59" descr="Image">
              <a:extLst>
                <a:ext uri="{FF2B5EF4-FFF2-40B4-BE49-F238E27FC236}">
                  <a16:creationId xmlns:a16="http://schemas.microsoft.com/office/drawing/2014/main" id="{3B810495-5D0A-5901-49A3-45368F6241DC}"/>
                </a:ext>
              </a:extLst>
            </p:cNvPr>
            <p:cNvSpPr/>
            <p:nvPr/>
          </p:nvSpPr>
          <p:spPr>
            <a:xfrm>
              <a:off x="1587449" y="5033926"/>
              <a:ext cx="593905" cy="371676"/>
            </a:xfrm>
            <a:custGeom>
              <a:avLst/>
              <a:gdLst/>
              <a:ahLst/>
              <a:cxnLst/>
              <a:rect l="l" t="t" r="r" b="b"/>
              <a:pathLst>
                <a:path w="718626" h="307170">
                  <a:moveTo>
                    <a:pt x="0" y="0"/>
                  </a:moveTo>
                  <a:lnTo>
                    <a:pt x="718626" y="0"/>
                  </a:lnTo>
                  <a:lnTo>
                    <a:pt x="718626" y="307170"/>
                  </a:lnTo>
                  <a:lnTo>
                    <a:pt x="0" y="3071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1"/>
              <a:stretch>
                <a:fillRect l="-36833" t="-80912" r="-34756" b="-120537"/>
              </a:stretch>
            </a:blipFill>
          </p:spPr>
          <p:txBody>
            <a:bodyPr/>
            <a:lstStyle/>
            <a:p>
              <a:endParaRPr lang="en-US" sz="1200"/>
            </a:p>
          </p:txBody>
        </p:sp>
        <p:sp>
          <p:nvSpPr>
            <p:cNvPr id="87" name="TextBox 62">
              <a:extLst>
                <a:ext uri="{FF2B5EF4-FFF2-40B4-BE49-F238E27FC236}">
                  <a16:creationId xmlns:a16="http://schemas.microsoft.com/office/drawing/2014/main" id="{DD04052A-4C93-828B-4F3D-5FF8A656DF1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73519" y="6129078"/>
              <a:ext cx="1257012" cy="5174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en-US" altLang="en-US" sz="1333" baseline="-25000">
                  <a:solidFill>
                    <a:srgbClr val="FFFFFF"/>
                  </a:solidFill>
                  <a:latin typeface="Segoe UI"/>
                  <a:cs typeface="Segoe UI"/>
                </a:rPr>
                <a:t>Feature Engineering</a:t>
              </a: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E325C0B0-721A-23B2-4224-88ACBAEE11D7}"/>
              </a:ext>
            </a:extLst>
          </p:cNvPr>
          <p:cNvSpPr txBox="1"/>
          <p:nvPr/>
        </p:nvSpPr>
        <p:spPr>
          <a:xfrm>
            <a:off x="3168867" y="4154456"/>
            <a:ext cx="838450" cy="7758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333" baseline="-25000">
                <a:solidFill>
                  <a:srgbClr val="FFFFFF"/>
                </a:solidFill>
                <a:latin typeface="Segoe UI"/>
                <a:cs typeface="Segoe UI"/>
              </a:rPr>
              <a:t>Databricks ML Flow for Model Creation and Training </a:t>
            </a:r>
          </a:p>
        </p:txBody>
      </p:sp>
      <p:pic>
        <p:nvPicPr>
          <p:cNvPr id="15" name="Graphic 14" descr="S3 Standard storage class icon for the Amazon S3 service.">
            <a:extLst>
              <a:ext uri="{FF2B5EF4-FFF2-40B4-BE49-F238E27FC236}">
                <a16:creationId xmlns:a16="http://schemas.microsoft.com/office/drawing/2014/main" id="{21F57DD4-ECF9-E4C8-EEB9-CBF67B619A3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22"/>
              </a:ext>
            </a:extLst>
          </a:blip>
          <a:stretch>
            <a:fillRect/>
          </a:stretch>
        </p:blipFill>
        <p:spPr>
          <a:xfrm>
            <a:off x="2093916" y="3525139"/>
            <a:ext cx="386877" cy="386877"/>
          </a:xfrm>
          <a:prstGeom prst="rect">
            <a:avLst/>
          </a:prstGeom>
        </p:spPr>
      </p:pic>
      <p:pic>
        <p:nvPicPr>
          <p:cNvPr id="23" name="Graphic 22" descr="S3 Standard storage class icon for the Amazon S3 service.">
            <a:extLst>
              <a:ext uri="{FF2B5EF4-FFF2-40B4-BE49-F238E27FC236}">
                <a16:creationId xmlns:a16="http://schemas.microsoft.com/office/drawing/2014/main" id="{A682EDEF-8CFA-A1A2-C9E5-4A73C14FB45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22"/>
              </a:ext>
            </a:extLst>
          </a:blip>
          <a:stretch>
            <a:fillRect/>
          </a:stretch>
        </p:blipFill>
        <p:spPr>
          <a:xfrm>
            <a:off x="6844729" y="3436373"/>
            <a:ext cx="386877" cy="386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41203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073763D-6D53-8623-FC92-F382E133DB82}"/>
              </a:ext>
            </a:extLst>
          </p:cNvPr>
          <p:cNvSpPr/>
          <p:nvPr/>
        </p:nvSpPr>
        <p:spPr>
          <a:xfrm>
            <a:off x="13043" y="1062445"/>
            <a:ext cx="11890526" cy="1484165"/>
          </a:xfrm>
          <a:prstGeom prst="rect">
            <a:avLst/>
          </a:prstGeom>
          <a:solidFill>
            <a:schemeClr val="accent5">
              <a:lumMod val="50000"/>
            </a:schemeClr>
          </a:solidFill>
          <a:ln w="0">
            <a:gradFill>
              <a:gsLst>
                <a:gs pos="31598">
                  <a:srgbClr val="BBE2F4"/>
                </a:gs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D987CF6E-577E-58F6-4AA5-F9F9DD9AC59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49700388"/>
              </p:ext>
            </p:extLst>
          </p:nvPr>
        </p:nvGraphicFramePr>
        <p:xfrm>
          <a:off x="63185" y="1173565"/>
          <a:ext cx="2357180" cy="12834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3A10B119-29E0-5C9D-99CE-E8E8F42E109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94980853"/>
              </p:ext>
            </p:extLst>
          </p:nvPr>
        </p:nvGraphicFramePr>
        <p:xfrm>
          <a:off x="8449922" y="1153224"/>
          <a:ext cx="2684712" cy="12567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19C2C06F-0CB7-91E6-1EBB-DEAA1E1A22C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53961082"/>
              </p:ext>
            </p:extLst>
          </p:nvPr>
        </p:nvGraphicFramePr>
        <p:xfrm>
          <a:off x="2500317" y="1152525"/>
          <a:ext cx="2864799" cy="13044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B9C1639E-DFFD-8740-037A-38093401077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27770410"/>
              </p:ext>
            </p:extLst>
          </p:nvPr>
        </p:nvGraphicFramePr>
        <p:xfrm>
          <a:off x="5445068" y="1122085"/>
          <a:ext cx="2875422" cy="12857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7" r:lo="rId18" r:qs="rId19" r:cs="rId20"/>
          </a:graphicData>
        </a:graphic>
      </p:graphicFrame>
      <p:sp>
        <p:nvSpPr>
          <p:cNvPr id="15" name="Arrow: Down 14">
            <a:extLst>
              <a:ext uri="{FF2B5EF4-FFF2-40B4-BE49-F238E27FC236}">
                <a16:creationId xmlns:a16="http://schemas.microsoft.com/office/drawing/2014/main" id="{8DE245C8-A0D6-F595-92B0-1FF26D5D08FD}"/>
              </a:ext>
            </a:extLst>
          </p:cNvPr>
          <p:cNvSpPr/>
          <p:nvPr/>
        </p:nvSpPr>
        <p:spPr>
          <a:xfrm flipH="1">
            <a:off x="1279022" y="2496667"/>
            <a:ext cx="196293" cy="268659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62C3CE4F-A0B7-585D-A897-176175CE6ED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1642919"/>
              </p:ext>
            </p:extLst>
          </p:nvPr>
        </p:nvGraphicFramePr>
        <p:xfrm>
          <a:off x="3049778" y="2831143"/>
          <a:ext cx="2479797" cy="21768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2" r:lo="rId23" r:qs="rId24" r:cs="rId25"/>
          </a:graphicData>
        </a:graphic>
      </p:graphicFrame>
      <p:graphicFrame>
        <p:nvGraphicFramePr>
          <p:cNvPr id="17" name="Diagram 16">
            <a:extLst>
              <a:ext uri="{FF2B5EF4-FFF2-40B4-BE49-F238E27FC236}">
                <a16:creationId xmlns:a16="http://schemas.microsoft.com/office/drawing/2014/main" id="{85F960CE-3BDA-3982-C069-C8F3F700BDC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84516294"/>
              </p:ext>
            </p:extLst>
          </p:nvPr>
        </p:nvGraphicFramePr>
        <p:xfrm>
          <a:off x="6233695" y="2825614"/>
          <a:ext cx="2339057" cy="4351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7" r:lo="rId28" r:qs="rId29" r:cs="rId30"/>
          </a:graphicData>
        </a:graphic>
      </p:graphicFrame>
      <p:graphicFrame>
        <p:nvGraphicFramePr>
          <p:cNvPr id="18" name="Diagram 17">
            <a:extLst>
              <a:ext uri="{FF2B5EF4-FFF2-40B4-BE49-F238E27FC236}">
                <a16:creationId xmlns:a16="http://schemas.microsoft.com/office/drawing/2014/main" id="{987D8FB2-9877-25E3-F022-8138D290E9D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11106957"/>
              </p:ext>
            </p:extLst>
          </p:nvPr>
        </p:nvGraphicFramePr>
        <p:xfrm>
          <a:off x="8859281" y="2765480"/>
          <a:ext cx="2915933" cy="5263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2" r:lo="rId33" r:qs="rId34" r:cs="rId35"/>
          </a:graphicData>
        </a:graphic>
      </p:graphicFrame>
      <p:sp>
        <p:nvSpPr>
          <p:cNvPr id="37" name="Arrow: Down 36">
            <a:extLst>
              <a:ext uri="{FF2B5EF4-FFF2-40B4-BE49-F238E27FC236}">
                <a16:creationId xmlns:a16="http://schemas.microsoft.com/office/drawing/2014/main" id="{0839ABA2-811B-3368-B793-96C5954EAFAD}"/>
              </a:ext>
            </a:extLst>
          </p:cNvPr>
          <p:cNvSpPr/>
          <p:nvPr/>
        </p:nvSpPr>
        <p:spPr>
          <a:xfrm>
            <a:off x="9895247" y="2474894"/>
            <a:ext cx="172714" cy="24540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Arrow: Down 38">
            <a:extLst>
              <a:ext uri="{FF2B5EF4-FFF2-40B4-BE49-F238E27FC236}">
                <a16:creationId xmlns:a16="http://schemas.microsoft.com/office/drawing/2014/main" id="{DC5C6EB2-8E22-9CB5-97B3-312A7794DEA5}"/>
              </a:ext>
            </a:extLst>
          </p:cNvPr>
          <p:cNvSpPr/>
          <p:nvPr/>
        </p:nvSpPr>
        <p:spPr>
          <a:xfrm>
            <a:off x="7004624" y="2475301"/>
            <a:ext cx="172714" cy="24540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Arrow: Down 39">
            <a:extLst>
              <a:ext uri="{FF2B5EF4-FFF2-40B4-BE49-F238E27FC236}">
                <a16:creationId xmlns:a16="http://schemas.microsoft.com/office/drawing/2014/main" id="{93430BE5-1DB9-C2BB-CF81-361C32304E46}"/>
              </a:ext>
            </a:extLst>
          </p:cNvPr>
          <p:cNvSpPr/>
          <p:nvPr/>
        </p:nvSpPr>
        <p:spPr>
          <a:xfrm>
            <a:off x="4114001" y="2485414"/>
            <a:ext cx="172714" cy="24540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6" name="Diagram 15">
            <a:extLst>
              <a:ext uri="{FF2B5EF4-FFF2-40B4-BE49-F238E27FC236}">
                <a16:creationId xmlns:a16="http://schemas.microsoft.com/office/drawing/2014/main" id="{5A6DE7AC-BBDA-B524-BC4A-1376757A068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1337224"/>
              </p:ext>
            </p:extLst>
          </p:nvPr>
        </p:nvGraphicFramePr>
        <p:xfrm>
          <a:off x="10996" y="2822428"/>
          <a:ext cx="3372747" cy="28561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7" r:lo="rId38" r:qs="rId39" r:cs="rId40"/>
          </a:graphicData>
        </a:graphic>
      </p:graphicFrame>
      <p:sp>
        <p:nvSpPr>
          <p:cNvPr id="2" name="Freeform 6">
            <a:extLst>
              <a:ext uri="{FF2B5EF4-FFF2-40B4-BE49-F238E27FC236}">
                <a16:creationId xmlns:a16="http://schemas.microsoft.com/office/drawing/2014/main" id="{8D6158D2-FCC8-9BDC-1F65-30BC9C2DB564}"/>
              </a:ext>
            </a:extLst>
          </p:cNvPr>
          <p:cNvSpPr/>
          <p:nvPr/>
        </p:nvSpPr>
        <p:spPr>
          <a:xfrm>
            <a:off x="10184577" y="149437"/>
            <a:ext cx="1266759" cy="386361"/>
          </a:xfrm>
          <a:custGeom>
            <a:avLst/>
            <a:gdLst/>
            <a:ahLst/>
            <a:cxnLst/>
            <a:rect l="l" t="t" r="r" b="b"/>
            <a:pathLst>
              <a:path w="2090152" h="637496">
                <a:moveTo>
                  <a:pt x="0" y="0"/>
                </a:moveTo>
                <a:lnTo>
                  <a:pt x="2090151" y="0"/>
                </a:lnTo>
                <a:lnTo>
                  <a:pt x="2090151" y="637496"/>
                </a:lnTo>
                <a:lnTo>
                  <a:pt x="0" y="637496"/>
                </a:lnTo>
                <a:lnTo>
                  <a:pt x="0" y="0"/>
                </a:lnTo>
                <a:close/>
              </a:path>
            </a:pathLst>
          </a:custGeom>
          <a:blipFill>
            <a:blip r:embed="rId42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5025ECD2-70B1-6846-CAF6-81154C6785E4}"/>
              </a:ext>
            </a:extLst>
          </p:cNvPr>
          <p:cNvSpPr txBox="1"/>
          <p:nvPr/>
        </p:nvSpPr>
        <p:spPr>
          <a:xfrm>
            <a:off x="2279140" y="337308"/>
            <a:ext cx="6042277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ea typeface="+mn-lt"/>
                <a:cs typeface="+mn-lt"/>
              </a:rPr>
              <a:t>                   </a:t>
            </a:r>
            <a:r>
              <a:rPr lang="en-US" sz="2400">
                <a:latin typeface="Arial"/>
                <a:ea typeface="+mn-lt"/>
                <a:cs typeface="+mn-lt"/>
              </a:rPr>
              <a:t>Multi Agent &amp;  ML Model Workflow</a:t>
            </a:r>
            <a:endParaRPr lang="en-US" sz="240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5633713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04C6BCC-A38B-4625-90E6-7D3BBA3909AE}">
  <ds:schemaRefs>
    <ds:schemaRef ds:uri="16c05727-aa75-4e4a-9b5f-8a80a1165891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AC41CBB0-BAA0-4983-8F2B-E10AF3358DA8}">
  <ds:schemaRefs>
    <ds:schemaRef ds:uri="16c05727-aa75-4e4a-9b5f-8a80a1165891"/>
    <ds:schemaRef ds:uri="71af3243-3dd4-4a8d-8c0d-dd76da1f02a5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Widescreen</PresentationFormat>
  <Slides>3</Slides>
  <Notes>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Circuit</vt:lpstr>
      <vt:lpstr>AI-Driven Multi-Agent System Using Genie for Enhanced Debt Recovery and Call Efficiency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Sucharitha Komati</dc:creator>
  <cp:revision>2</cp:revision>
  <dcterms:created xsi:type="dcterms:W3CDTF">2025-09-18T19:59:51Z</dcterms:created>
  <dcterms:modified xsi:type="dcterms:W3CDTF">2025-09-19T12:06:47Z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